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0" r:id="rId2"/>
    <p:sldMasterId id="2147483734" r:id="rId3"/>
    <p:sldMasterId id="2147483825" r:id="rId4"/>
  </p:sldMasterIdLst>
  <p:notesMasterIdLst>
    <p:notesMasterId r:id="rId10"/>
  </p:notesMasterIdLst>
  <p:sldIdLst>
    <p:sldId id="256" r:id="rId5"/>
    <p:sldId id="296" r:id="rId6"/>
    <p:sldId id="297" r:id="rId7"/>
    <p:sldId id="298" r:id="rId8"/>
    <p:sldId id="278" r:id="rId9"/>
  </p:sldIdLst>
  <p:sldSz cx="12192000" cy="6858000"/>
  <p:notesSz cx="7315200" cy="9601200"/>
  <p:embeddedFontLst>
    <p:embeddedFont>
      <p:font typeface="Corbel" panose="020B0503020204020204" pitchFamily="34" charset="0"/>
      <p:regular r:id="rId11"/>
      <p:bold r:id="rId12"/>
      <p:italic r:id="rId13"/>
      <p:boldItalic r:id="rId14"/>
    </p:embeddedFont>
    <p:embeddedFont>
      <p:font typeface="Roboto" panose="020B060402020202020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LeXnOSC5te5iCEYk6nTYXxnM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C3528-95A0-4F6D-AAA1-68E2783594FA}">
  <a:tblStyle styleId="{00DC3528-95A0-4F6D-AAA1-68E2783594FA}" styleName="Table_0">
    <a:wholeTbl>
      <a:tcTxStyle b="off" i="off">
        <a:font>
          <a:latin typeface="Roboto Lt"/>
          <a:ea typeface="Roboto Lt"/>
          <a:cs typeface="Roboto L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1FB"/>
          </a:solidFill>
        </a:fill>
      </a:tcStyle>
    </a:wholeTbl>
    <a:band1H>
      <a:tcTxStyle/>
      <a:tcStyle>
        <a:tcBdr/>
        <a:fill>
          <a:solidFill>
            <a:srgbClr val="CAE2F6"/>
          </a:solidFill>
        </a:fill>
      </a:tcStyle>
    </a:band1H>
    <a:band2H>
      <a:tcTxStyle/>
      <a:tcStyle>
        <a:tcBdr/>
      </a:tcStyle>
    </a:band2H>
    <a:band1V>
      <a:tcTxStyle/>
      <a:tcStyle>
        <a:tcBdr/>
        <a:fill>
          <a:solidFill>
            <a:srgbClr val="CAE2F6"/>
          </a:solidFill>
        </a:fill>
      </a:tcStyle>
    </a:band1V>
    <a:band2V>
      <a:tcTxStyle/>
      <a:tcStyle>
        <a:tcBdr/>
      </a:tcStyle>
    </a:band2V>
    <a:lastCol>
      <a:tcTxStyle b="on" i="off">
        <a:font>
          <a:latin typeface="Roboto Lt"/>
          <a:ea typeface="Roboto Lt"/>
          <a:cs typeface="Roboto Lt"/>
        </a:font>
        <a:schemeClr val="lt1"/>
      </a:tcTxStyle>
      <a:tcStyle>
        <a:tcBdr/>
        <a:fill>
          <a:solidFill>
            <a:schemeClr val="accent1"/>
          </a:solidFill>
        </a:fill>
      </a:tcStyle>
    </a:lastCol>
    <a:firstCol>
      <a:tcTxStyle b="on" i="off">
        <a:font>
          <a:latin typeface="Roboto Lt"/>
          <a:ea typeface="Roboto Lt"/>
          <a:cs typeface="Roboto Lt"/>
        </a:font>
        <a:schemeClr val="lt1"/>
      </a:tcTxStyle>
      <a:tcStyle>
        <a:tcBdr/>
        <a:fill>
          <a:solidFill>
            <a:schemeClr val="accent1"/>
          </a:solidFill>
        </a:fill>
      </a:tcStyle>
    </a:firstCol>
    <a:lastRow>
      <a:tcTxStyle b="on" i="off">
        <a:font>
          <a:latin typeface="Roboto Lt"/>
          <a:ea typeface="Roboto Lt"/>
          <a:cs typeface="Roboto L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Lt"/>
          <a:ea typeface="Roboto Lt"/>
          <a:cs typeface="Roboto L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4" autoAdjust="0"/>
    <p:restoredTop sz="95945" autoAdjust="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59"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61"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9598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4" name="Google Shape;1374;p1:notes"/>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p>
            <a:pPr marL="0" indent="0"/>
            <a:endParaRPr dirty="0"/>
          </a:p>
        </p:txBody>
      </p:sp>
      <p:sp>
        <p:nvSpPr>
          <p:cNvPr id="1375" name="Google Shape;1375;p1:notes"/>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a:solidFill>
                  <a:srgbClr val="000000"/>
                </a:solidFill>
              </a:rPr>
              <a:pPr algn="r"/>
              <a:t>1</a:t>
            </a:fld>
            <a:endParaRPr dirty="0">
              <a:solidFill>
                <a:srgbClr val="000000"/>
              </a:solidFill>
            </a:endParaRPr>
          </a:p>
        </p:txBody>
      </p:sp>
    </p:spTree>
    <p:extLst>
      <p:ext uri="{BB962C8B-B14F-4D97-AF65-F5344CB8AC3E}">
        <p14:creationId xmlns:p14="http://schemas.microsoft.com/office/powerpoint/2010/main" val="41230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23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02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2: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dirty="0"/>
          </a:p>
        </p:txBody>
      </p:sp>
      <p:sp>
        <p:nvSpPr>
          <p:cNvPr id="1576" name="Google Shape;1576;p2: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60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1ff44426bc5_3_2391:notes"/>
          <p:cNvSpPr txBox="1">
            <a:spLocks noGrp="1"/>
          </p:cNvSpPr>
          <p:nvPr>
            <p:ph type="body" idx="1"/>
          </p:nvPr>
        </p:nvSpPr>
        <p:spPr>
          <a:xfrm>
            <a:off x="1884416" y="4644979"/>
            <a:ext cx="15075200" cy="3799215"/>
          </a:xfrm>
          <a:prstGeom prst="rect">
            <a:avLst/>
          </a:prstGeom>
          <a:noFill/>
          <a:ln>
            <a:noFill/>
          </a:ln>
        </p:spPr>
        <p:txBody>
          <a:bodyPr spcFirstLastPara="1" wrap="square" lIns="91016" tIns="45508" rIns="91016" bIns="45508" anchor="t" anchorCtr="0">
            <a:noAutofit/>
          </a:bodyPr>
          <a:lstStyle/>
          <a:p>
            <a:pPr marL="0" indent="0">
              <a:buClr>
                <a:schemeClr val="dk1"/>
              </a:buClr>
              <a:buSzPts val="1100"/>
            </a:pPr>
            <a:endParaRPr dirty="0"/>
          </a:p>
        </p:txBody>
      </p:sp>
      <p:sp>
        <p:nvSpPr>
          <p:cNvPr id="1606" name="Google Shape;1606;g1ff44426bc5_3_2391:notes"/>
          <p:cNvSpPr>
            <a:spLocks noGrp="1" noRot="1" noChangeAspect="1"/>
          </p:cNvSpPr>
          <p:nvPr>
            <p:ph type="sldImg" idx="2"/>
          </p:nvPr>
        </p:nvSpPr>
        <p:spPr>
          <a:xfrm>
            <a:off x="6526213" y="1206500"/>
            <a:ext cx="5791200" cy="3257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0596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Title Slide AtC EMIT">
  <p:cSld name="H/Title Slide AtC EMIT">
    <p:spTree>
      <p:nvGrpSpPr>
        <p:cNvPr id="1" name="Shape 15"/>
        <p:cNvGrpSpPr/>
        <p:nvPr/>
      </p:nvGrpSpPr>
      <p:grpSpPr>
        <a:xfrm>
          <a:off x="0" y="0"/>
          <a:ext cx="0" cy="0"/>
          <a:chOff x="0" y="0"/>
          <a:chExt cx="0" cy="0"/>
        </a:xfrm>
      </p:grpSpPr>
      <p:pic>
        <p:nvPicPr>
          <p:cNvPr id="16" name="Google Shape;16;p7"/>
          <p:cNvPicPr preferRelativeResize="0"/>
          <p:nvPr/>
        </p:nvPicPr>
        <p:blipFill rotWithShape="1">
          <a:blip r:embed="rId2">
            <a:alphaModFix/>
          </a:blip>
          <a:srcRect/>
          <a:stretch/>
        </p:blipFill>
        <p:spPr>
          <a:xfrm rot="10800000">
            <a:off x="0" y="0"/>
            <a:ext cx="12192000" cy="6858000"/>
          </a:xfrm>
          <a:prstGeom prst="rect">
            <a:avLst/>
          </a:prstGeom>
          <a:noFill/>
          <a:ln>
            <a:noFill/>
          </a:ln>
        </p:spPr>
      </p:pic>
      <p:sp>
        <p:nvSpPr>
          <p:cNvPr id="17" name="Google Shape;17;p7"/>
          <p:cNvSpPr txBox="1">
            <a:spLocks noGrp="1"/>
          </p:cNvSpPr>
          <p:nvPr>
            <p:ph type="body" idx="1"/>
          </p:nvPr>
        </p:nvSpPr>
        <p:spPr>
          <a:xfrm>
            <a:off x="928223" y="4480261"/>
            <a:ext cx="7304087" cy="363537"/>
          </a:xfrm>
          <a:prstGeom prst="rect">
            <a:avLst/>
          </a:prstGeom>
          <a:noFill/>
          <a:ln>
            <a:noFill/>
          </a:ln>
        </p:spPr>
        <p:txBody>
          <a:bodyPr spcFirstLastPara="1" wrap="square" lIns="0" tIns="0" rIns="0" bIns="0" anchor="t" anchorCtr="0">
            <a:normAutofit/>
          </a:bodyPr>
          <a:lstStyle>
            <a:lvl1pPr marL="457200" marR="0" lvl="0" indent="-228600" algn="l">
              <a:lnSpc>
                <a:spcPct val="100000"/>
              </a:lnSpc>
              <a:spcBef>
                <a:spcPts val="1000"/>
              </a:spcBef>
              <a:spcAft>
                <a:spcPts val="0"/>
              </a:spcAft>
              <a:buClr>
                <a:schemeClr val="lt1"/>
              </a:buClr>
              <a:buSzPts val="1400"/>
              <a:buFont typeface="Arial"/>
              <a:buNone/>
              <a:defRPr sz="1400">
                <a:solidFill>
                  <a:schemeClr val="lt1"/>
                </a:solidFil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7"/>
          <p:cNvSpPr txBox="1">
            <a:spLocks noGrp="1"/>
          </p:cNvSpPr>
          <p:nvPr>
            <p:ph type="body" idx="2"/>
          </p:nvPr>
        </p:nvSpPr>
        <p:spPr>
          <a:xfrm>
            <a:off x="928312" y="4064002"/>
            <a:ext cx="7304088" cy="384175"/>
          </a:xfrm>
          <a:prstGeom prst="rect">
            <a:avLst/>
          </a:prstGeom>
          <a:noFill/>
          <a:ln>
            <a:noFill/>
          </a:ln>
        </p:spPr>
        <p:txBody>
          <a:bodyPr spcFirstLastPara="1" wrap="square" lIns="0" tIns="0" rIns="0" bIns="0" anchor="t" anchorCtr="0">
            <a:noAutofit/>
          </a:bodyPr>
          <a:lstStyle>
            <a:lvl1pPr marL="457200" lvl="0" indent="-355600" algn="l">
              <a:spcBef>
                <a:spcPts val="0"/>
              </a:spcBef>
              <a:spcAft>
                <a:spcPts val="0"/>
              </a:spcAft>
              <a:buClr>
                <a:schemeClr val="lt1"/>
              </a:buClr>
              <a:buSzPts val="2000"/>
              <a:buChar char="•"/>
              <a:defRPr sz="2000">
                <a:solidFill>
                  <a:schemeClr val="lt1"/>
                </a:solidFil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7"/>
          <p:cNvSpPr txBox="1">
            <a:spLocks noGrp="1"/>
          </p:cNvSpPr>
          <p:nvPr>
            <p:ph type="ctrTitle"/>
          </p:nvPr>
        </p:nvSpPr>
        <p:spPr>
          <a:xfrm>
            <a:off x="896887" y="1624572"/>
            <a:ext cx="4963789" cy="1882589"/>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sz="44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p:nvPr/>
        </p:nvSpPr>
        <p:spPr>
          <a:xfrm>
            <a:off x="0" y="5541945"/>
            <a:ext cx="12192000" cy="133332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rgbClr val="FFFFFF"/>
                </a:solidFill>
                <a:latin typeface="Arial"/>
                <a:ea typeface="Arial"/>
                <a:cs typeface="Arial"/>
                <a:sym typeface="Arial"/>
              </a:rPr>
              <a:t> </a:t>
            </a:r>
            <a:endParaRPr dirty="0"/>
          </a:p>
        </p:txBody>
      </p:sp>
      <p:pic>
        <p:nvPicPr>
          <p:cNvPr id="21" name="Google Shape;21;p7"/>
          <p:cNvPicPr preferRelativeResize="0"/>
          <p:nvPr/>
        </p:nvPicPr>
        <p:blipFill rotWithShape="1">
          <a:blip r:embed="rId3">
            <a:alphaModFix/>
          </a:blip>
          <a:srcRect/>
          <a:stretch/>
        </p:blipFill>
        <p:spPr>
          <a:xfrm>
            <a:off x="934711" y="5947296"/>
            <a:ext cx="522616" cy="522616"/>
          </a:xfrm>
          <a:prstGeom prst="rect">
            <a:avLst/>
          </a:prstGeom>
          <a:noFill/>
          <a:ln>
            <a:noFill/>
          </a:ln>
        </p:spPr>
      </p:pic>
      <p:pic>
        <p:nvPicPr>
          <p:cNvPr id="22" name="Google Shape;22;p7"/>
          <p:cNvPicPr preferRelativeResize="0"/>
          <p:nvPr/>
        </p:nvPicPr>
        <p:blipFill rotWithShape="1">
          <a:blip r:embed="rId4">
            <a:alphaModFix/>
          </a:blip>
          <a:srcRect/>
          <a:stretch/>
        </p:blipFill>
        <p:spPr>
          <a:xfrm>
            <a:off x="10429409" y="6201182"/>
            <a:ext cx="1064200" cy="202287"/>
          </a:xfrm>
          <a:prstGeom prst="rect">
            <a:avLst/>
          </a:prstGeom>
          <a:noFill/>
          <a:ln>
            <a:noFill/>
          </a:ln>
        </p:spPr>
      </p:pic>
      <p:pic>
        <p:nvPicPr>
          <p:cNvPr id="23" name="Google Shape;23;p7"/>
          <p:cNvPicPr preferRelativeResize="0"/>
          <p:nvPr/>
        </p:nvPicPr>
        <p:blipFill rotWithShape="1">
          <a:blip r:embed="rId5">
            <a:alphaModFix/>
          </a:blip>
          <a:srcRect r="10802" b="8794"/>
          <a:stretch/>
        </p:blipFill>
        <p:spPr>
          <a:xfrm>
            <a:off x="5860676" y="54961"/>
            <a:ext cx="6331325" cy="5486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28"/>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9" name="Google Shape;69;p28"/>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ack Page">
  <p:cSld name="Back Page">
    <p:spTree>
      <p:nvGrpSpPr>
        <p:cNvPr id="1" name="Shape 70"/>
        <p:cNvGrpSpPr/>
        <p:nvPr/>
      </p:nvGrpSpPr>
      <p:grpSpPr>
        <a:xfrm>
          <a:off x="0" y="0"/>
          <a:ext cx="0" cy="0"/>
          <a:chOff x="0" y="0"/>
          <a:chExt cx="0" cy="0"/>
        </a:xfrm>
      </p:grpSpPr>
      <p:pic>
        <p:nvPicPr>
          <p:cNvPr id="71" name="Google Shape;71;p29"/>
          <p:cNvPicPr preferRelativeResize="0"/>
          <p:nvPr/>
        </p:nvPicPr>
        <p:blipFill rotWithShape="1">
          <a:blip r:embed="rId2">
            <a:alphaModFix/>
          </a:blip>
          <a:srcRect/>
          <a:stretch/>
        </p:blipFill>
        <p:spPr>
          <a:xfrm>
            <a:off x="4981410" y="2318127"/>
            <a:ext cx="2229181" cy="222918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actoid Blue">
  <p:cSld name="Factoid Blue">
    <p:bg>
      <p:bgPr>
        <a:gradFill>
          <a:gsLst>
            <a:gs pos="0">
              <a:schemeClr val="lt2"/>
            </a:gs>
            <a:gs pos="15000">
              <a:schemeClr val="lt2"/>
            </a:gs>
            <a:gs pos="100000">
              <a:schemeClr val="dk2"/>
            </a:gs>
          </a:gsLst>
          <a:lin ang="18900000" scaled="0"/>
        </a:gradFill>
        <a:effectLst/>
      </p:bgPr>
    </p:bg>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476253" y="1719074"/>
            <a:ext cx="11239500" cy="219049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15466"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body" idx="1"/>
          </p:nvPr>
        </p:nvSpPr>
        <p:spPr>
          <a:xfrm>
            <a:off x="476253" y="3756660"/>
            <a:ext cx="11239500"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lt1"/>
              </a:buClr>
              <a:buSzPts val="4267"/>
              <a:buNone/>
              <a:defRPr sz="4267">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actoid White">
  <p:cSld name="Factoid White">
    <p:spTree>
      <p:nvGrpSpPr>
        <p:cNvPr id="1" name="Shape 75"/>
        <p:cNvGrpSpPr/>
        <p:nvPr/>
      </p:nvGrpSpPr>
      <p:grpSpPr>
        <a:xfrm>
          <a:off x="0" y="0"/>
          <a:ext cx="0" cy="0"/>
          <a:chOff x="0" y="0"/>
          <a:chExt cx="0" cy="0"/>
        </a:xfrm>
      </p:grpSpPr>
      <p:sp>
        <p:nvSpPr>
          <p:cNvPr id="76" name="Google Shape;76;p31"/>
          <p:cNvSpPr txBox="1">
            <a:spLocks noGrp="1"/>
          </p:cNvSpPr>
          <p:nvPr>
            <p:ph type="ctrTitle"/>
          </p:nvPr>
        </p:nvSpPr>
        <p:spPr>
          <a:xfrm>
            <a:off x="480062" y="1719074"/>
            <a:ext cx="11239500" cy="219049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15466" b="0" i="0">
                <a:solidFill>
                  <a:schemeClr val="l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480059" y="3756660"/>
            <a:ext cx="11239500"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lt2"/>
              </a:buClr>
              <a:buSzPts val="4267"/>
              <a:buNone/>
              <a:defRPr sz="4267">
                <a:solidFill>
                  <a:schemeClr val="lt2"/>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31"/>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79" name="Google Shape;79;p31"/>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Factoids White">
  <p:cSld name="2 Factoids White">
    <p:spTree>
      <p:nvGrpSpPr>
        <p:cNvPr id="1" name="Shape 80"/>
        <p:cNvGrpSpPr/>
        <p:nvPr/>
      </p:nvGrpSpPr>
      <p:grpSpPr>
        <a:xfrm>
          <a:off x="0" y="0"/>
          <a:ext cx="0" cy="0"/>
          <a:chOff x="0" y="0"/>
          <a:chExt cx="0" cy="0"/>
        </a:xfrm>
      </p:grpSpPr>
      <p:sp>
        <p:nvSpPr>
          <p:cNvPr id="81" name="Google Shape;81;p32"/>
          <p:cNvSpPr txBox="1">
            <a:spLocks noGrp="1"/>
          </p:cNvSpPr>
          <p:nvPr>
            <p:ph type="body" idx="1"/>
          </p:nvPr>
        </p:nvSpPr>
        <p:spPr>
          <a:xfrm>
            <a:off x="6798733" y="1752768"/>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A3E0"/>
              </a:buClr>
              <a:buSzPts val="15466"/>
              <a:buNone/>
              <a:defRPr sz="15466" b="0" i="0">
                <a:solidFill>
                  <a:srgbClr val="00A3E0"/>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2"/>
          <p:cNvSpPr txBox="1">
            <a:spLocks noGrp="1"/>
          </p:cNvSpPr>
          <p:nvPr>
            <p:ph type="body" idx="2"/>
          </p:nvPr>
        </p:nvSpPr>
        <p:spPr>
          <a:xfrm>
            <a:off x="480060" y="1752768"/>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3A397B"/>
              </a:buClr>
              <a:buSzPts val="15466"/>
              <a:buNone/>
              <a:defRPr sz="15466">
                <a:solidFill>
                  <a:srgbClr val="3A397B"/>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2"/>
          <p:cNvSpPr txBox="1">
            <a:spLocks noGrp="1"/>
          </p:cNvSpPr>
          <p:nvPr>
            <p:ph type="body" idx="3"/>
          </p:nvPr>
        </p:nvSpPr>
        <p:spPr>
          <a:xfrm>
            <a:off x="480060" y="3731864"/>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3A397B"/>
              </a:buClr>
              <a:buSzPts val="3467"/>
              <a:buNone/>
              <a:defRPr sz="3466">
                <a:solidFill>
                  <a:srgbClr val="3A397B"/>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32"/>
          <p:cNvSpPr txBox="1">
            <a:spLocks noGrp="1"/>
          </p:cNvSpPr>
          <p:nvPr>
            <p:ph type="body" idx="4"/>
          </p:nvPr>
        </p:nvSpPr>
        <p:spPr>
          <a:xfrm>
            <a:off x="6798733" y="3731864"/>
            <a:ext cx="4871579" cy="18288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00A3E0"/>
              </a:buClr>
              <a:buSzPts val="3467"/>
              <a:buNone/>
              <a:defRPr sz="3466">
                <a:solidFill>
                  <a:srgbClr val="00A3E0"/>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32"/>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86" name="Google Shape;86;p32"/>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Text Black">
  <p:cSld name="Divider Text Black">
    <p:spTree>
      <p:nvGrpSpPr>
        <p:cNvPr id="1" name="Shape 87"/>
        <p:cNvGrpSpPr/>
        <p:nvPr/>
      </p:nvGrpSpPr>
      <p:grpSpPr>
        <a:xfrm>
          <a:off x="0" y="0"/>
          <a:ext cx="0" cy="0"/>
          <a:chOff x="0" y="0"/>
          <a:chExt cx="0" cy="0"/>
        </a:xfrm>
      </p:grpSpPr>
      <p:sp>
        <p:nvSpPr>
          <p:cNvPr id="88" name="Google Shape;88;p33"/>
          <p:cNvSpPr txBox="1">
            <a:spLocks noGrp="1"/>
          </p:cNvSpPr>
          <p:nvPr>
            <p:ph type="ctrTitle"/>
          </p:nvPr>
        </p:nvSpPr>
        <p:spPr>
          <a:xfrm>
            <a:off x="480062"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0">
                <a:solidFill>
                  <a:srgbClr val="0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0" name="Google Shape;90;p33"/>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Text Cyan">
  <p:cSld name="Divider Text Cyan">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480062"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1">
                <a:solidFill>
                  <a:srgbClr val="3A397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4"/>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34"/>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ivider Blue">
  <p:cSld name="Divider Blue">
    <p:bg>
      <p:bgPr>
        <a:gradFill>
          <a:gsLst>
            <a:gs pos="0">
              <a:srgbClr val="3A397B"/>
            </a:gs>
            <a:gs pos="15000">
              <a:srgbClr val="3A397B"/>
            </a:gs>
            <a:gs pos="100000">
              <a:schemeClr val="dk2"/>
            </a:gs>
          </a:gsLst>
          <a:lin ang="18900000" scaled="0"/>
        </a:grad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ctrTitle"/>
          </p:nvPr>
        </p:nvSpPr>
        <p:spPr>
          <a:xfrm>
            <a:off x="476253" y="1143000"/>
            <a:ext cx="11239500" cy="457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7333"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Key Messaging Blue">
  <p:cSld name="Key Messaging Blue">
    <p:bg>
      <p:bgPr>
        <a:gradFill>
          <a:gsLst>
            <a:gs pos="0">
              <a:srgbClr val="3A397B"/>
            </a:gs>
            <a:gs pos="15000">
              <a:srgbClr val="3A397B"/>
            </a:gs>
            <a:gs pos="100000">
              <a:schemeClr val="dk2"/>
            </a:gs>
          </a:gsLst>
          <a:lin ang="18900000" scaled="0"/>
        </a:gradFill>
        <a:effectLst/>
      </p:bgPr>
    </p:bg>
    <p:spTree>
      <p:nvGrpSpPr>
        <p:cNvPr id="1" name="Shape 97"/>
        <p:cNvGrpSpPr/>
        <p:nvPr/>
      </p:nvGrpSpPr>
      <p:grpSpPr>
        <a:xfrm>
          <a:off x="0" y="0"/>
          <a:ext cx="0" cy="0"/>
          <a:chOff x="0" y="0"/>
          <a:chExt cx="0" cy="0"/>
        </a:xfrm>
      </p:grpSpPr>
      <p:sp>
        <p:nvSpPr>
          <p:cNvPr id="98" name="Google Shape;98;p36"/>
          <p:cNvSpPr txBox="1">
            <a:spLocks noGrp="1"/>
          </p:cNvSpPr>
          <p:nvPr>
            <p:ph type="body" idx="1"/>
          </p:nvPr>
        </p:nvSpPr>
        <p:spPr>
          <a:xfrm>
            <a:off x="476253" y="1143000"/>
            <a:ext cx="11239500" cy="457200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Clr>
                <a:schemeClr val="lt1"/>
              </a:buClr>
              <a:buSzPts val="5067"/>
              <a:buNone/>
              <a:defRPr sz="5067">
                <a:solidFill>
                  <a:schemeClr val="lt1"/>
                </a:solidFill>
              </a:defRPr>
            </a:lvl1pPr>
            <a:lvl2pPr marL="914400" lvl="1" indent="-228600" algn="l">
              <a:spcBef>
                <a:spcPts val="715"/>
              </a:spcBef>
              <a:spcAft>
                <a:spcPts val="0"/>
              </a:spcAft>
              <a:buClr>
                <a:schemeClr val="lt1"/>
              </a:buClr>
              <a:buSzPts val="4533"/>
              <a:buNone/>
              <a:defRPr sz="4533">
                <a:solidFill>
                  <a:schemeClr val="lt1"/>
                </a:solidFill>
              </a:defRPr>
            </a:lvl2pPr>
            <a:lvl3pPr marL="1371600" lvl="2" indent="-558800" algn="l">
              <a:spcBef>
                <a:spcPts val="0"/>
              </a:spcBef>
              <a:spcAft>
                <a:spcPts val="0"/>
              </a:spcAft>
              <a:buClr>
                <a:srgbClr val="000000"/>
              </a:buClr>
              <a:buSzPts val="5200"/>
              <a:buChar char="•"/>
              <a:defRPr sz="5200"/>
            </a:lvl3pPr>
            <a:lvl4pPr marL="1828800" lvl="3" indent="-558800" algn="l">
              <a:spcBef>
                <a:spcPts val="0"/>
              </a:spcBef>
              <a:spcAft>
                <a:spcPts val="0"/>
              </a:spcAft>
              <a:buClr>
                <a:srgbClr val="000000"/>
              </a:buClr>
              <a:buSzPts val="5200"/>
              <a:buChar char="•"/>
              <a:defRPr sz="5200"/>
            </a:lvl4pPr>
            <a:lvl5pPr marL="2286000" lvl="4" indent="-558800" algn="l">
              <a:spcBef>
                <a:spcPts val="0"/>
              </a:spcBef>
              <a:spcAft>
                <a:spcPts val="0"/>
              </a:spcAft>
              <a:buClr>
                <a:srgbClr val="000000"/>
              </a:buClr>
              <a:buSzPts val="5200"/>
              <a:buChar char="•"/>
              <a:defRPr sz="5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Key Messaging White">
  <p:cSld name="Key Messaging White">
    <p:spTree>
      <p:nvGrpSpPr>
        <p:cNvPr id="1" name="Shape 99"/>
        <p:cNvGrpSpPr/>
        <p:nvPr/>
      </p:nvGrpSpPr>
      <p:grpSpPr>
        <a:xfrm>
          <a:off x="0" y="0"/>
          <a:ext cx="0" cy="0"/>
          <a:chOff x="0" y="0"/>
          <a:chExt cx="0" cy="0"/>
        </a:xfrm>
      </p:grpSpPr>
      <p:sp>
        <p:nvSpPr>
          <p:cNvPr id="100" name="Google Shape;100;p37"/>
          <p:cNvSpPr txBox="1">
            <a:spLocks noGrp="1"/>
          </p:cNvSpPr>
          <p:nvPr>
            <p:ph type="body" idx="1"/>
          </p:nvPr>
        </p:nvSpPr>
        <p:spPr>
          <a:xfrm>
            <a:off x="476253" y="1143000"/>
            <a:ext cx="11239500" cy="4572000"/>
          </a:xfrm>
          <a:prstGeom prst="rect">
            <a:avLst/>
          </a:prstGeom>
          <a:noFill/>
          <a:ln>
            <a:noFill/>
          </a:ln>
        </p:spPr>
        <p:txBody>
          <a:bodyPr spcFirstLastPara="1" wrap="square" lIns="0" tIns="0" rIns="0" bIns="0" anchor="ctr" anchorCtr="0">
            <a:noAutofit/>
          </a:bodyPr>
          <a:lstStyle>
            <a:lvl1pPr marL="457200" lvl="0" indent="-228600" algn="l">
              <a:spcBef>
                <a:spcPts val="0"/>
              </a:spcBef>
              <a:spcAft>
                <a:spcPts val="0"/>
              </a:spcAft>
              <a:buClr>
                <a:srgbClr val="000000"/>
              </a:buClr>
              <a:buSzPts val="5067"/>
              <a:buNone/>
              <a:defRPr sz="5067">
                <a:solidFill>
                  <a:srgbClr val="000000"/>
                </a:solidFill>
              </a:defRPr>
            </a:lvl1pPr>
            <a:lvl2pPr marL="914400" lvl="1" indent="-228600" algn="l">
              <a:spcBef>
                <a:spcPts val="715"/>
              </a:spcBef>
              <a:spcAft>
                <a:spcPts val="0"/>
              </a:spcAft>
              <a:buClr>
                <a:srgbClr val="000000"/>
              </a:buClr>
              <a:buSzPts val="4533"/>
              <a:buNone/>
              <a:defRPr sz="4533">
                <a:solidFill>
                  <a:srgbClr val="000000"/>
                </a:solidFill>
              </a:defRPr>
            </a:lvl2pPr>
            <a:lvl3pPr marL="1371600" lvl="2" indent="-558800" algn="l">
              <a:spcBef>
                <a:spcPts val="0"/>
              </a:spcBef>
              <a:spcAft>
                <a:spcPts val="0"/>
              </a:spcAft>
              <a:buClr>
                <a:srgbClr val="000000"/>
              </a:buClr>
              <a:buSzPts val="5200"/>
              <a:buChar char="•"/>
              <a:defRPr sz="5200"/>
            </a:lvl3pPr>
            <a:lvl4pPr marL="1828800" lvl="3" indent="-558800" algn="l">
              <a:spcBef>
                <a:spcPts val="0"/>
              </a:spcBef>
              <a:spcAft>
                <a:spcPts val="0"/>
              </a:spcAft>
              <a:buClr>
                <a:srgbClr val="000000"/>
              </a:buClr>
              <a:buSzPts val="5200"/>
              <a:buChar char="•"/>
              <a:defRPr sz="5200"/>
            </a:lvl4pPr>
            <a:lvl5pPr marL="2286000" lvl="4" indent="-558800" algn="l">
              <a:spcBef>
                <a:spcPts val="0"/>
              </a:spcBef>
              <a:spcAft>
                <a:spcPts val="0"/>
              </a:spcAft>
              <a:buClr>
                <a:srgbClr val="000000"/>
              </a:buClr>
              <a:buSzPts val="5200"/>
              <a:buChar char="•"/>
              <a:defRPr sz="5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7"/>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102" name="Google Shape;102;p37"/>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p:cSld name="Title Slide ">
    <p:spTree>
      <p:nvGrpSpPr>
        <p:cNvPr id="1" name="Shape 24"/>
        <p:cNvGrpSpPr/>
        <p:nvPr/>
      </p:nvGrpSpPr>
      <p:grpSpPr>
        <a:xfrm>
          <a:off x="0" y="0"/>
          <a:ext cx="0" cy="0"/>
          <a:chOff x="0" y="0"/>
          <a:chExt cx="0" cy="0"/>
        </a:xfrm>
      </p:grpSpPr>
      <p:sp>
        <p:nvSpPr>
          <p:cNvPr id="25" name="Google Shape;25;p20"/>
          <p:cNvSpPr/>
          <p:nvPr/>
        </p:nvSpPr>
        <p:spPr>
          <a:xfrm>
            <a:off x="0" y="1332649"/>
            <a:ext cx="12192000" cy="3084576"/>
          </a:xfrm>
          <a:prstGeom prst="rect">
            <a:avLst/>
          </a:prstGeom>
          <a:gradFill>
            <a:gsLst>
              <a:gs pos="0">
                <a:srgbClr val="39397B"/>
              </a:gs>
              <a:gs pos="15000">
                <a:srgbClr val="39397B"/>
              </a:gs>
              <a:gs pos="100000">
                <a:srgbClr val="00A3E0"/>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26" name="Google Shape;26;p20"/>
          <p:cNvSpPr txBox="1">
            <a:spLocks noGrp="1"/>
          </p:cNvSpPr>
          <p:nvPr>
            <p:ph type="ctrTitle"/>
          </p:nvPr>
        </p:nvSpPr>
        <p:spPr>
          <a:xfrm>
            <a:off x="480062" y="1981200"/>
            <a:ext cx="11239500" cy="194222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333"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480060" y="1576846"/>
            <a:ext cx="6702229"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867"/>
              <a:buNone/>
              <a:defRPr sz="1867">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0"/>
          <p:cNvSpPr txBox="1">
            <a:spLocks noGrp="1"/>
          </p:cNvSpPr>
          <p:nvPr>
            <p:ph type="body" idx="2"/>
          </p:nvPr>
        </p:nvSpPr>
        <p:spPr>
          <a:xfrm>
            <a:off x="480060" y="4767127"/>
            <a:ext cx="6702229" cy="7454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7F7F7F"/>
              </a:buClr>
              <a:buSzPts val="1467"/>
              <a:buNone/>
              <a:defRPr sz="1467">
                <a:solidFill>
                  <a:srgbClr val="7F7F7F"/>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9" name="Google Shape;29;p20" descr="exmo_red.png"/>
          <p:cNvPicPr preferRelativeResize="0"/>
          <p:nvPr/>
        </p:nvPicPr>
        <p:blipFill rotWithShape="1">
          <a:blip r:embed="rId2">
            <a:alphaModFix/>
          </a:blip>
          <a:srcRect/>
          <a:stretch/>
        </p:blipFill>
        <p:spPr>
          <a:xfrm>
            <a:off x="9134355" y="424405"/>
            <a:ext cx="2585207" cy="518160"/>
          </a:xfrm>
          <a:prstGeom prst="rect">
            <a:avLst/>
          </a:prstGeom>
          <a:noFill/>
          <a:ln>
            <a:noFill/>
          </a:ln>
        </p:spPr>
      </p:pic>
      <p:sp>
        <p:nvSpPr>
          <p:cNvPr id="30" name="Google Shape;30;p20"/>
          <p:cNvSpPr txBox="1">
            <a:spLocks noGrp="1"/>
          </p:cNvSpPr>
          <p:nvPr>
            <p:ph type="ftr" idx="11"/>
          </p:nvPr>
        </p:nvSpPr>
        <p:spPr>
          <a:xfrm>
            <a:off x="480060" y="6357940"/>
            <a:ext cx="1749640" cy="3048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933">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pic>
        <p:nvPicPr>
          <p:cNvPr id="31" name="Google Shape;31;p20"/>
          <p:cNvPicPr preferRelativeResize="0"/>
          <p:nvPr/>
        </p:nvPicPr>
        <p:blipFill rotWithShape="1">
          <a:blip r:embed="rId3">
            <a:alphaModFix/>
          </a:blip>
          <a:srcRect/>
          <a:stretch/>
        </p:blipFill>
        <p:spPr>
          <a:xfrm>
            <a:off x="10727601" y="5467713"/>
            <a:ext cx="1216113" cy="121611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itle Slide Graphic Blue">
  <p:cSld name="1_Title Slide Graphic Blue">
    <p:spTree>
      <p:nvGrpSpPr>
        <p:cNvPr id="1" name="Shape 103"/>
        <p:cNvGrpSpPr/>
        <p:nvPr/>
      </p:nvGrpSpPr>
      <p:grpSpPr>
        <a:xfrm>
          <a:off x="0" y="0"/>
          <a:ext cx="0" cy="0"/>
          <a:chOff x="0" y="0"/>
          <a:chExt cx="0" cy="0"/>
        </a:xfrm>
      </p:grpSpPr>
      <p:sp>
        <p:nvSpPr>
          <p:cNvPr id="104" name="Google Shape;104;p38"/>
          <p:cNvSpPr>
            <a:spLocks noGrp="1"/>
          </p:cNvSpPr>
          <p:nvPr>
            <p:ph type="pic" idx="2"/>
          </p:nvPr>
        </p:nvSpPr>
        <p:spPr>
          <a:xfrm>
            <a:off x="1" y="0"/>
            <a:ext cx="12192000" cy="6858000"/>
          </a:xfrm>
          <a:prstGeom prst="rect">
            <a:avLst/>
          </a:prstGeom>
          <a:solidFill>
            <a:srgbClr val="D8D8D8"/>
          </a:solidFill>
          <a:ln>
            <a:noFill/>
          </a:ln>
        </p:spPr>
      </p:sp>
      <p:sp>
        <p:nvSpPr>
          <p:cNvPr id="105" name="Google Shape;105;p38"/>
          <p:cNvSpPr txBox="1">
            <a:spLocks noGrp="1"/>
          </p:cNvSpPr>
          <p:nvPr>
            <p:ph type="body" idx="1"/>
          </p:nvPr>
        </p:nvSpPr>
        <p:spPr>
          <a:xfrm>
            <a:off x="633984" y="409536"/>
            <a:ext cx="6105483"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200"/>
              <a:buNone/>
              <a:defRPr sz="1200">
                <a:solidFill>
                  <a:schemeClr val="lt1"/>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38"/>
          <p:cNvSpPr txBox="1">
            <a:spLocks noGrp="1"/>
          </p:cNvSpPr>
          <p:nvPr>
            <p:ph type="body" idx="3"/>
          </p:nvPr>
        </p:nvSpPr>
        <p:spPr>
          <a:xfrm>
            <a:off x="633984" y="1576846"/>
            <a:ext cx="6705600"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600"/>
              <a:buNone/>
              <a:defRPr sz="1600">
                <a:solidFill>
                  <a:schemeClr val="lt1"/>
                </a:solidFill>
                <a:latin typeface="Arial"/>
                <a:ea typeface="Arial"/>
                <a:cs typeface="Arial"/>
                <a:sym typeface="Arial"/>
              </a:defRPr>
            </a:lvl1pPr>
            <a:lvl2pPr marL="914400" lvl="1" indent="-304800" algn="l">
              <a:spcBef>
                <a:spcPts val="715"/>
              </a:spcBef>
              <a:spcAft>
                <a:spcPts val="0"/>
              </a:spcAft>
              <a:buClr>
                <a:schemeClr val="lt1"/>
              </a:buClr>
              <a:buSzPts val="1200"/>
              <a:buChar char="•"/>
              <a:defRPr sz="1200">
                <a:solidFill>
                  <a:schemeClr val="lt1"/>
                </a:solidFill>
                <a:latin typeface="Arial"/>
                <a:ea typeface="Arial"/>
                <a:cs typeface="Arial"/>
                <a:sym typeface="Arial"/>
              </a:defRPr>
            </a:lvl2pPr>
            <a:lvl3pPr marL="1371600" lvl="2"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3pPr>
            <a:lvl4pPr marL="1828800" lvl="3"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4pPr>
            <a:lvl5pPr marL="2286000" lvl="4" indent="-304800" algn="l">
              <a:spcBef>
                <a:spcPts val="0"/>
              </a:spcBef>
              <a:spcAft>
                <a:spcPts val="0"/>
              </a:spcAft>
              <a:buClr>
                <a:schemeClr val="lt1"/>
              </a:buClr>
              <a:buSzPts val="1200"/>
              <a:buChar char="•"/>
              <a:defRPr sz="1200">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38"/>
          <p:cNvSpPr txBox="1">
            <a:spLocks noGrp="1"/>
          </p:cNvSpPr>
          <p:nvPr>
            <p:ph type="ftr" idx="11"/>
          </p:nvPr>
        </p:nvSpPr>
        <p:spPr>
          <a:xfrm>
            <a:off x="9836993" y="6267451"/>
            <a:ext cx="1749640" cy="2286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8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8" name="Google Shape;108;p38"/>
          <p:cNvSpPr txBox="1">
            <a:spLocks noGrp="1"/>
          </p:cNvSpPr>
          <p:nvPr>
            <p:ph type="ctrTitle"/>
          </p:nvPr>
        </p:nvSpPr>
        <p:spPr>
          <a:xfrm>
            <a:off x="633984" y="1900827"/>
            <a:ext cx="9391637" cy="228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54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9" name="Google Shape;109;p38"/>
          <p:cNvPicPr preferRelativeResize="0"/>
          <p:nvPr/>
        </p:nvPicPr>
        <p:blipFill rotWithShape="1">
          <a:blip r:embed="rId2">
            <a:alphaModFix/>
          </a:blip>
          <a:srcRect/>
          <a:stretch/>
        </p:blipFill>
        <p:spPr>
          <a:xfrm>
            <a:off x="11009275" y="363907"/>
            <a:ext cx="710287" cy="71028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2"/>
        <p:cNvGrpSpPr/>
        <p:nvPr/>
      </p:nvGrpSpPr>
      <p:grpSpPr>
        <a:xfrm>
          <a:off x="0" y="0"/>
          <a:ext cx="0" cy="0"/>
          <a:chOff x="0" y="0"/>
          <a:chExt cx="0" cy="0"/>
        </a:xfrm>
      </p:grpSpPr>
      <p:sp>
        <p:nvSpPr>
          <p:cNvPr id="123" name="Google Shape;123;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6" name="Google Shape;12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7" name="Google Shape;12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5" name="Google Shape;14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6" name="Google Shape;14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9" name="Google Shape;1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0" name="Google Shape;1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
        <p:nvSpPr>
          <p:cNvPr id="162" name="Google Shape;1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8" name="Google Shape;168;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9" name="Google Shape;1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7"/>
          <p:cNvSpPr>
            <a:spLocks noGrp="1"/>
          </p:cNvSpPr>
          <p:nvPr>
            <p:ph type="pic" idx="2"/>
          </p:nvPr>
        </p:nvSpPr>
        <p:spPr>
          <a:xfrm>
            <a:off x="5183188" y="987425"/>
            <a:ext cx="6172200" cy="4873625"/>
          </a:xfrm>
          <a:prstGeom prst="rect">
            <a:avLst/>
          </a:prstGeom>
          <a:noFill/>
          <a:ln>
            <a:noFill/>
          </a:ln>
        </p:spPr>
      </p:sp>
      <p:sp>
        <p:nvSpPr>
          <p:cNvPr id="175" name="Google Shape;175;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6" name="Google Shape;1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0" name="Google Shape;19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Title Slide ">
  <p:cSld name="Image Title Slide ">
    <p:spTree>
      <p:nvGrpSpPr>
        <p:cNvPr id="1" name="Shape 32"/>
        <p:cNvGrpSpPr/>
        <p:nvPr/>
      </p:nvGrpSpPr>
      <p:grpSpPr>
        <a:xfrm>
          <a:off x="0" y="0"/>
          <a:ext cx="0" cy="0"/>
          <a:chOff x="0" y="0"/>
          <a:chExt cx="0" cy="0"/>
        </a:xfrm>
      </p:grpSpPr>
      <p:sp>
        <p:nvSpPr>
          <p:cNvPr id="33" name="Google Shape;33;p21"/>
          <p:cNvSpPr>
            <a:spLocks noGrp="1"/>
          </p:cNvSpPr>
          <p:nvPr>
            <p:ph type="pic" idx="2"/>
          </p:nvPr>
        </p:nvSpPr>
        <p:spPr>
          <a:xfrm>
            <a:off x="0" y="0"/>
            <a:ext cx="12192000" cy="6858000"/>
          </a:xfrm>
          <a:prstGeom prst="rect">
            <a:avLst/>
          </a:prstGeom>
          <a:solidFill>
            <a:srgbClr val="D8D8D8"/>
          </a:solidFill>
          <a:ln>
            <a:noFill/>
          </a:ln>
        </p:spPr>
      </p:sp>
      <p:sp>
        <p:nvSpPr>
          <p:cNvPr id="34" name="Google Shape;34;p21"/>
          <p:cNvSpPr txBox="1">
            <a:spLocks noGrp="1"/>
          </p:cNvSpPr>
          <p:nvPr>
            <p:ph type="ctrTitle"/>
          </p:nvPr>
        </p:nvSpPr>
        <p:spPr>
          <a:xfrm>
            <a:off x="480062" y="1981200"/>
            <a:ext cx="11239500" cy="194222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sz="5333"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80060" y="1576846"/>
            <a:ext cx="6702229" cy="31432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867"/>
              <a:buNone/>
              <a:defRPr sz="1867" b="1" i="0">
                <a:solidFill>
                  <a:schemeClr val="lt1"/>
                </a:solidFill>
                <a:latin typeface="Arial"/>
                <a:ea typeface="Arial"/>
                <a:cs typeface="Arial"/>
                <a:sym typeface="Arial"/>
              </a:defRPr>
            </a:lvl1pPr>
            <a:lvl2pPr marL="914400" lvl="1" indent="-321754" algn="l">
              <a:spcBef>
                <a:spcPts val="715"/>
              </a:spcBef>
              <a:spcAft>
                <a:spcPts val="0"/>
              </a:spcAft>
              <a:buClr>
                <a:schemeClr val="lt1"/>
              </a:buClr>
              <a:buSzPts val="1467"/>
              <a:buChar char="•"/>
              <a:defRPr sz="1467">
                <a:solidFill>
                  <a:schemeClr val="lt1"/>
                </a:solidFill>
                <a:latin typeface="Arial"/>
                <a:ea typeface="Arial"/>
                <a:cs typeface="Arial"/>
                <a:sym typeface="Arial"/>
              </a:defRPr>
            </a:lvl2pPr>
            <a:lvl3pPr marL="1371600" lvl="2"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3pPr>
            <a:lvl4pPr marL="1828800" lvl="3"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4pPr>
            <a:lvl5pPr marL="2286000" lvl="4" indent="-321754" algn="l">
              <a:spcBef>
                <a:spcPts val="0"/>
              </a:spcBef>
              <a:spcAft>
                <a:spcPts val="0"/>
              </a:spcAft>
              <a:buClr>
                <a:schemeClr val="lt1"/>
              </a:buClr>
              <a:buSzPts val="1467"/>
              <a:buChar char="•"/>
              <a:defRPr sz="1467">
                <a:solidFill>
                  <a:schemeClr val="lt1"/>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21"/>
          <p:cNvSpPr txBox="1">
            <a:spLocks noGrp="1"/>
          </p:cNvSpPr>
          <p:nvPr>
            <p:ph type="body" idx="3"/>
          </p:nvPr>
        </p:nvSpPr>
        <p:spPr>
          <a:xfrm>
            <a:off x="480060" y="4767127"/>
            <a:ext cx="6702229" cy="7454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67"/>
              <a:buNone/>
              <a:defRPr sz="1467" b="1" i="0">
                <a:solidFill>
                  <a:schemeClr val="lt1"/>
                </a:solidFill>
                <a:latin typeface="Arial"/>
                <a:ea typeface="Arial"/>
                <a:cs typeface="Arial"/>
                <a:sym typeface="Arial"/>
              </a:defRPr>
            </a:lvl1pPr>
            <a:lvl2pPr marL="914400" lvl="1" indent="-342900" algn="l">
              <a:spcBef>
                <a:spcPts val="715"/>
              </a:spcBef>
              <a:spcAft>
                <a:spcPts val="0"/>
              </a:spcAft>
              <a:buClr>
                <a:srgbClr val="000000"/>
              </a:buClr>
              <a:buSzPts val="1800"/>
              <a:buChar char="•"/>
              <a:defRPr/>
            </a:lvl2pPr>
            <a:lvl3pPr marL="1371600" lvl="2" indent="-342900" algn="l">
              <a:spcBef>
                <a:spcPts val="0"/>
              </a:spcBef>
              <a:spcAft>
                <a:spcPts val="0"/>
              </a:spcAft>
              <a:buClr>
                <a:srgbClr val="000000"/>
              </a:buClr>
              <a:buSzPts val="1800"/>
              <a:buChar char="•"/>
              <a:defRPr/>
            </a:lvl3pPr>
            <a:lvl4pPr marL="1828800" lvl="3" indent="-342900" algn="l">
              <a:spcBef>
                <a:spcPts val="0"/>
              </a:spcBef>
              <a:spcAft>
                <a:spcPts val="0"/>
              </a:spcAft>
              <a:buClr>
                <a:srgbClr val="000000"/>
              </a:buClr>
              <a:buSzPts val="1800"/>
              <a:buChar char="•"/>
              <a:defRPr/>
            </a:lvl4pPr>
            <a:lvl5pPr marL="2286000" lvl="4" indent="-342900" algn="l">
              <a:spcBef>
                <a:spcPts val="0"/>
              </a:spcBef>
              <a:spcAft>
                <a:spcPts val="0"/>
              </a:spcAft>
              <a:buClr>
                <a:srgbClr val="00000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7" name="Google Shape;37;p21" descr="exmo_red.png"/>
          <p:cNvPicPr preferRelativeResize="0"/>
          <p:nvPr/>
        </p:nvPicPr>
        <p:blipFill rotWithShape="1">
          <a:blip r:embed="rId2">
            <a:alphaModFix/>
          </a:blip>
          <a:srcRect/>
          <a:stretch/>
        </p:blipFill>
        <p:spPr>
          <a:xfrm>
            <a:off x="9134355" y="424405"/>
            <a:ext cx="2585207" cy="518160"/>
          </a:xfrm>
          <a:prstGeom prst="rect">
            <a:avLst/>
          </a:prstGeom>
          <a:noFill/>
          <a:ln>
            <a:noFill/>
          </a:ln>
        </p:spPr>
      </p:pic>
      <p:sp>
        <p:nvSpPr>
          <p:cNvPr id="38" name="Google Shape;38;p21"/>
          <p:cNvSpPr txBox="1">
            <a:spLocks noGrp="1"/>
          </p:cNvSpPr>
          <p:nvPr>
            <p:ph type="ftr" idx="11"/>
          </p:nvPr>
        </p:nvSpPr>
        <p:spPr>
          <a:xfrm>
            <a:off x="480060" y="6357940"/>
            <a:ext cx="1749640" cy="3048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933">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pic>
        <p:nvPicPr>
          <p:cNvPr id="39" name="Google Shape;39;p21"/>
          <p:cNvPicPr preferRelativeResize="0"/>
          <p:nvPr/>
        </p:nvPicPr>
        <p:blipFill rotWithShape="1">
          <a:blip r:embed="rId3">
            <a:alphaModFix/>
          </a:blip>
          <a:srcRect/>
          <a:stretch/>
        </p:blipFill>
        <p:spPr>
          <a:xfrm>
            <a:off x="10727601" y="5467713"/>
            <a:ext cx="1216113" cy="121611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649"/>
        <p:cNvGrpSpPr/>
        <p:nvPr/>
      </p:nvGrpSpPr>
      <p:grpSpPr>
        <a:xfrm>
          <a:off x="0" y="0"/>
          <a:ext cx="0" cy="0"/>
          <a:chOff x="0" y="0"/>
          <a:chExt cx="0" cy="0"/>
        </a:xfrm>
      </p:grpSpPr>
      <p:grpSp>
        <p:nvGrpSpPr>
          <p:cNvPr id="650" name="Google Shape;650;g1ff44426bc5_1_2589"/>
          <p:cNvGrpSpPr/>
          <p:nvPr/>
        </p:nvGrpSpPr>
        <p:grpSpPr>
          <a:xfrm>
            <a:off x="546100" y="-4763"/>
            <a:ext cx="5014913" cy="6862763"/>
            <a:chOff x="2928938" y="-4763"/>
            <a:chExt cx="5014913" cy="6862763"/>
          </a:xfrm>
        </p:grpSpPr>
        <p:sp>
          <p:nvSpPr>
            <p:cNvPr id="651" name="Google Shape;651;g1ff44426bc5_1_2589"/>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652" name="Google Shape;652;g1ff44426bc5_1_2589"/>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653" name="Google Shape;653;g1ff44426bc5_1_2589"/>
            <p:cNvSpPr/>
            <p:nvPr/>
          </p:nvSpPr>
          <p:spPr>
            <a:xfrm>
              <a:off x="2928938" y="2582862"/>
              <a:ext cx="2693988"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654" name="Google Shape;654;g1ff44426bc5_1_2589"/>
            <p:cNvSpPr/>
            <p:nvPr/>
          </p:nvSpPr>
          <p:spPr>
            <a:xfrm>
              <a:off x="3371850" y="2692400"/>
              <a:ext cx="3332163" cy="4165600"/>
            </a:xfrm>
            <a:custGeom>
              <a:avLst/>
              <a:gdLst/>
              <a:ahLst/>
              <a:cxnLst/>
              <a:rect l="l" t="t" r="r" b="b"/>
              <a:pathLst>
                <a:path w="2099" h="2624" extrusionOk="0">
                  <a:moveTo>
                    <a:pt x="2099" y="2624"/>
                  </a:moveTo>
                  <a:lnTo>
                    <a:pt x="0" y="0"/>
                  </a:lnTo>
                  <a:lnTo>
                    <a:pt x="2021" y="2624"/>
                  </a:lnTo>
                  <a:lnTo>
                    <a:pt x="2099" y="2624"/>
                  </a:lnTo>
                  <a:close/>
                </a:path>
              </a:pathLst>
            </a:custGeom>
            <a:solidFill>
              <a:srgbClr val="836700"/>
            </a:solidFill>
            <a:ln>
              <a:noFill/>
            </a:ln>
          </p:spPr>
        </p:sp>
        <p:sp>
          <p:nvSpPr>
            <p:cNvPr id="655" name="Google Shape;655;g1ff44426bc5_1_2589"/>
            <p:cNvSpPr/>
            <p:nvPr/>
          </p:nvSpPr>
          <p:spPr>
            <a:xfrm>
              <a:off x="3367088" y="2687637"/>
              <a:ext cx="4576763"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C59A00"/>
            </a:solidFill>
            <a:ln>
              <a:noFill/>
            </a:ln>
          </p:spPr>
        </p:sp>
        <p:sp>
          <p:nvSpPr>
            <p:cNvPr id="656" name="Google Shape;656;g1ff44426bc5_1_2589"/>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657" name="Google Shape;657;g1ff44426bc5_1_2589"/>
          <p:cNvSpPr txBox="1">
            <a:spLocks noGrp="1"/>
          </p:cNvSpPr>
          <p:nvPr>
            <p:ph type="ctrTitle"/>
          </p:nvPr>
        </p:nvSpPr>
        <p:spPr>
          <a:xfrm>
            <a:off x="2928401" y="1380068"/>
            <a:ext cx="8574600" cy="26163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6000"/>
              <a:buFont typeface="Corbel"/>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8" name="Google Shape;658;g1ff44426bc5_1_2589"/>
          <p:cNvSpPr txBox="1">
            <a:spLocks noGrp="1"/>
          </p:cNvSpPr>
          <p:nvPr>
            <p:ph type="subTitle" idx="1"/>
          </p:nvPr>
        </p:nvSpPr>
        <p:spPr>
          <a:xfrm>
            <a:off x="4515377" y="3996267"/>
            <a:ext cx="6987600" cy="1388400"/>
          </a:xfrm>
          <a:prstGeom prst="rect">
            <a:avLst/>
          </a:prstGeom>
          <a:noFill/>
          <a:ln>
            <a:noFill/>
          </a:ln>
        </p:spPr>
        <p:txBody>
          <a:bodyPr spcFirstLastPara="1" wrap="square" lIns="91425" tIns="45700" rIns="91425" bIns="45700" anchor="t" anchorCtr="0">
            <a:normAutofit/>
          </a:bodyPr>
          <a:lstStyle>
            <a:lvl1pPr lvl="0" algn="r" rtl="0">
              <a:lnSpc>
                <a:spcPct val="100000"/>
              </a:lnSpc>
              <a:spcBef>
                <a:spcPts val="420"/>
              </a:spcBef>
              <a:spcAft>
                <a:spcPts val="0"/>
              </a:spcAft>
              <a:buSzPts val="3045"/>
              <a:buNone/>
              <a:defRPr sz="2100">
                <a:solidFill>
                  <a:schemeClr val="dk1"/>
                </a:solidFill>
              </a:defRPr>
            </a:lvl1pPr>
            <a:lvl2pPr lvl="1" algn="ctr" rtl="0">
              <a:lnSpc>
                <a:spcPct val="100000"/>
              </a:lnSpc>
              <a:spcBef>
                <a:spcPts val="600"/>
              </a:spcBef>
              <a:spcAft>
                <a:spcPts val="0"/>
              </a:spcAft>
              <a:buSzPts val="2900"/>
              <a:buNone/>
              <a:defRPr>
                <a:solidFill>
                  <a:srgbClr val="888888"/>
                </a:solidFill>
              </a:defRPr>
            </a:lvl2pPr>
            <a:lvl3pPr lvl="2" algn="ctr" rtl="0">
              <a:lnSpc>
                <a:spcPct val="100000"/>
              </a:lnSpc>
              <a:spcBef>
                <a:spcPts val="600"/>
              </a:spcBef>
              <a:spcAft>
                <a:spcPts val="0"/>
              </a:spcAft>
              <a:buSzPts val="2610"/>
              <a:buNone/>
              <a:defRPr>
                <a:solidFill>
                  <a:srgbClr val="888888"/>
                </a:solidFill>
              </a:defRPr>
            </a:lvl3pPr>
            <a:lvl4pPr lvl="3" algn="ctr" rtl="0">
              <a:lnSpc>
                <a:spcPct val="100000"/>
              </a:lnSpc>
              <a:spcBef>
                <a:spcPts val="600"/>
              </a:spcBef>
              <a:spcAft>
                <a:spcPts val="0"/>
              </a:spcAft>
              <a:buSzPts val="2320"/>
              <a:buNone/>
              <a:defRPr>
                <a:solidFill>
                  <a:srgbClr val="888888"/>
                </a:solidFill>
              </a:defRPr>
            </a:lvl4pPr>
            <a:lvl5pPr lvl="4" algn="ctr" rtl="0">
              <a:lnSpc>
                <a:spcPct val="100000"/>
              </a:lnSpc>
              <a:spcBef>
                <a:spcPts val="600"/>
              </a:spcBef>
              <a:spcAft>
                <a:spcPts val="0"/>
              </a:spcAft>
              <a:buSzPts val="2030"/>
              <a:buNone/>
              <a:defRPr>
                <a:solidFill>
                  <a:srgbClr val="888888"/>
                </a:solidFill>
              </a:defRPr>
            </a:lvl5pPr>
            <a:lvl6pPr lvl="5" algn="ctr" rtl="0">
              <a:lnSpc>
                <a:spcPct val="100000"/>
              </a:lnSpc>
              <a:spcBef>
                <a:spcPts val="600"/>
              </a:spcBef>
              <a:spcAft>
                <a:spcPts val="0"/>
              </a:spcAft>
              <a:buSzPts val="2030"/>
              <a:buNone/>
              <a:defRPr>
                <a:solidFill>
                  <a:srgbClr val="888888"/>
                </a:solidFill>
              </a:defRPr>
            </a:lvl6pPr>
            <a:lvl7pPr lvl="6" algn="ctr" rtl="0">
              <a:lnSpc>
                <a:spcPct val="100000"/>
              </a:lnSpc>
              <a:spcBef>
                <a:spcPts val="600"/>
              </a:spcBef>
              <a:spcAft>
                <a:spcPts val="0"/>
              </a:spcAft>
              <a:buSzPts val="2030"/>
              <a:buNone/>
              <a:defRPr>
                <a:solidFill>
                  <a:srgbClr val="888888"/>
                </a:solidFill>
              </a:defRPr>
            </a:lvl7pPr>
            <a:lvl8pPr lvl="7" algn="ctr" rtl="0">
              <a:lnSpc>
                <a:spcPct val="100000"/>
              </a:lnSpc>
              <a:spcBef>
                <a:spcPts val="600"/>
              </a:spcBef>
              <a:spcAft>
                <a:spcPts val="0"/>
              </a:spcAft>
              <a:buSzPts val="2030"/>
              <a:buNone/>
              <a:defRPr>
                <a:solidFill>
                  <a:srgbClr val="888888"/>
                </a:solidFill>
              </a:defRPr>
            </a:lvl8pPr>
            <a:lvl9pPr lvl="8" algn="ctr" rtl="0">
              <a:lnSpc>
                <a:spcPct val="100000"/>
              </a:lnSpc>
              <a:spcBef>
                <a:spcPts val="600"/>
              </a:spcBef>
              <a:spcAft>
                <a:spcPts val="600"/>
              </a:spcAft>
              <a:buSzPts val="2030"/>
              <a:buNone/>
              <a:defRPr>
                <a:solidFill>
                  <a:srgbClr val="888888"/>
                </a:solidFill>
              </a:defRPr>
            </a:lvl9pPr>
          </a:lstStyle>
          <a:p>
            <a:endParaRPr/>
          </a:p>
        </p:txBody>
      </p:sp>
      <p:sp>
        <p:nvSpPr>
          <p:cNvPr id="659" name="Google Shape;659;g1ff44426bc5_1_258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0" name="Google Shape;660;g1ff44426bc5_1_2589"/>
          <p:cNvSpPr txBox="1">
            <a:spLocks noGrp="1"/>
          </p:cNvSpPr>
          <p:nvPr>
            <p:ph type="ftr" idx="11"/>
          </p:nvPr>
        </p:nvSpPr>
        <p:spPr>
          <a:xfrm>
            <a:off x="5332412" y="5883275"/>
            <a:ext cx="4323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1" name="Google Shape;661;g1ff44426bc5_1_258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62"/>
        <p:cNvGrpSpPr/>
        <p:nvPr/>
      </p:nvGrpSpPr>
      <p:grpSpPr>
        <a:xfrm>
          <a:off x="0" y="0"/>
          <a:ext cx="0" cy="0"/>
          <a:chOff x="0" y="0"/>
          <a:chExt cx="0" cy="0"/>
        </a:xfrm>
      </p:grpSpPr>
      <p:sp>
        <p:nvSpPr>
          <p:cNvPr id="663" name="Google Shape;663;g1ff44426bc5_1_2602"/>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4" name="Google Shape;664;g1ff44426bc5_1_2602"/>
          <p:cNvSpPr txBox="1">
            <a:spLocks noGrp="1"/>
          </p:cNvSpPr>
          <p:nvPr>
            <p:ph type="body" idx="1"/>
          </p:nvPr>
        </p:nvSpPr>
        <p:spPr>
          <a:xfrm>
            <a:off x="1484310" y="2666999"/>
            <a:ext cx="10018800" cy="3124200"/>
          </a:xfrm>
          <a:prstGeom prst="rect">
            <a:avLst/>
          </a:prstGeom>
          <a:noFill/>
          <a:ln>
            <a:noFill/>
          </a:ln>
        </p:spPr>
        <p:txBody>
          <a:bodyPr spcFirstLastPara="1" wrap="square" lIns="91425" tIns="45700" rIns="91425" bIns="45700" anchor="ctr" anchorCtr="0">
            <a:normAutofit/>
          </a:bodyPr>
          <a:lstStyle>
            <a:lvl1pPr marL="457200" lvl="0" indent="-449580" algn="l" rtl="0">
              <a:lnSpc>
                <a:spcPct val="100000"/>
              </a:lnSpc>
              <a:spcBef>
                <a:spcPts val="480"/>
              </a:spcBef>
              <a:spcAft>
                <a:spcPts val="0"/>
              </a:spcAft>
              <a:buClr>
                <a:srgbClr val="C59A00"/>
              </a:buClr>
              <a:buSzPts val="3480"/>
              <a:buChar char="•"/>
              <a:defRPr/>
            </a:lvl1pPr>
            <a:lvl2pPr marL="914400" lvl="1" indent="-412750" algn="l" rtl="0">
              <a:lnSpc>
                <a:spcPct val="100000"/>
              </a:lnSpc>
              <a:spcBef>
                <a:spcPts val="600"/>
              </a:spcBef>
              <a:spcAft>
                <a:spcPts val="0"/>
              </a:spcAft>
              <a:buClr>
                <a:srgbClr val="C59A00"/>
              </a:buClr>
              <a:buSzPts val="2900"/>
              <a:buChar char="•"/>
              <a:defRPr/>
            </a:lvl2pPr>
            <a:lvl3pPr marL="1371600" lvl="2" indent="-394335" algn="l" rtl="0">
              <a:lnSpc>
                <a:spcPct val="100000"/>
              </a:lnSpc>
              <a:spcBef>
                <a:spcPts val="600"/>
              </a:spcBef>
              <a:spcAft>
                <a:spcPts val="0"/>
              </a:spcAft>
              <a:buClr>
                <a:srgbClr val="C59A00"/>
              </a:buClr>
              <a:buSzPts val="2610"/>
              <a:buChar char="•"/>
              <a:defRPr/>
            </a:lvl3pPr>
            <a:lvl4pPr marL="1828800" lvl="3" indent="-375919" algn="l" rtl="0">
              <a:lnSpc>
                <a:spcPct val="100000"/>
              </a:lnSpc>
              <a:spcBef>
                <a:spcPts val="600"/>
              </a:spcBef>
              <a:spcAft>
                <a:spcPts val="0"/>
              </a:spcAft>
              <a:buClr>
                <a:srgbClr val="C59A00"/>
              </a:buClr>
              <a:buSzPts val="2320"/>
              <a:buChar char="•"/>
              <a:defRPr/>
            </a:lvl4pPr>
            <a:lvl5pPr marL="2286000" lvl="4" indent="-357504" algn="l" rtl="0">
              <a:lnSpc>
                <a:spcPct val="100000"/>
              </a:lnSpc>
              <a:spcBef>
                <a:spcPts val="600"/>
              </a:spcBef>
              <a:spcAft>
                <a:spcPts val="0"/>
              </a:spcAft>
              <a:buClr>
                <a:srgbClr val="C59A00"/>
              </a:buClr>
              <a:buSzPts val="203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665" name="Google Shape;665;g1ff44426bc5_1_2602"/>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6" name="Google Shape;666;g1ff44426bc5_1_2602"/>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67" name="Google Shape;667;g1ff44426bc5_1_2602"/>
          <p:cNvSpPr txBox="1">
            <a:spLocks noGrp="1"/>
          </p:cNvSpPr>
          <p:nvPr>
            <p:ph type="sldNum" idx="12"/>
          </p:nvPr>
        </p:nvSpPr>
        <p:spPr>
          <a:xfrm>
            <a:off x="10951856" y="5867131"/>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68"/>
        <p:cNvGrpSpPr/>
        <p:nvPr/>
      </p:nvGrpSpPr>
      <p:grpSpPr>
        <a:xfrm>
          <a:off x="0" y="0"/>
          <a:ext cx="0" cy="0"/>
          <a:chOff x="0" y="0"/>
          <a:chExt cx="0" cy="0"/>
        </a:xfrm>
      </p:grpSpPr>
      <p:sp>
        <p:nvSpPr>
          <p:cNvPr id="669" name="Google Shape;669;g1ff44426bc5_1_2608"/>
          <p:cNvSpPr txBox="1">
            <a:spLocks noGrp="1"/>
          </p:cNvSpPr>
          <p:nvPr>
            <p:ph type="title"/>
          </p:nvPr>
        </p:nvSpPr>
        <p:spPr>
          <a:xfrm>
            <a:off x="2572279" y="2666999"/>
            <a:ext cx="8930700" cy="21105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4000"/>
              <a:buFont typeface="Corbel"/>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0" name="Google Shape;670;g1ff44426bc5_1_2608"/>
          <p:cNvSpPr txBox="1">
            <a:spLocks noGrp="1"/>
          </p:cNvSpPr>
          <p:nvPr>
            <p:ph type="body" idx="1"/>
          </p:nvPr>
        </p:nvSpPr>
        <p:spPr>
          <a:xfrm>
            <a:off x="2572278" y="4777381"/>
            <a:ext cx="8930700" cy="8604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671" name="Google Shape;671;g1ff44426bc5_1_260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72" name="Google Shape;672;g1ff44426bc5_1_260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73" name="Google Shape;673;g1ff44426bc5_1_260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74"/>
        <p:cNvGrpSpPr/>
        <p:nvPr/>
      </p:nvGrpSpPr>
      <p:grpSpPr>
        <a:xfrm>
          <a:off x="0" y="0"/>
          <a:ext cx="0" cy="0"/>
          <a:chOff x="0" y="0"/>
          <a:chExt cx="0" cy="0"/>
        </a:xfrm>
      </p:grpSpPr>
      <p:sp>
        <p:nvSpPr>
          <p:cNvPr id="675" name="Google Shape;675;g1ff44426bc5_1_2614"/>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6" name="Google Shape;676;g1ff44426bc5_1_2614"/>
          <p:cNvSpPr txBox="1">
            <a:spLocks noGrp="1"/>
          </p:cNvSpPr>
          <p:nvPr>
            <p:ph type="body" idx="1"/>
          </p:nvPr>
        </p:nvSpPr>
        <p:spPr>
          <a:xfrm>
            <a:off x="1772179" y="2658533"/>
            <a:ext cx="46071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60"/>
              </a:spcBef>
              <a:spcAft>
                <a:spcPts val="0"/>
              </a:spcAft>
              <a:buSzPts val="4060"/>
              <a:buNone/>
              <a:defRPr sz="2800" b="0">
                <a:solidFill>
                  <a:srgbClr val="C59A00"/>
                </a:solidFill>
              </a:defRPr>
            </a:lvl1pPr>
            <a:lvl2pPr marL="914400" lvl="1" indent="-228600" algn="l" rtl="0">
              <a:lnSpc>
                <a:spcPct val="100000"/>
              </a:lnSpc>
              <a:spcBef>
                <a:spcPts val="600"/>
              </a:spcBef>
              <a:spcAft>
                <a:spcPts val="0"/>
              </a:spcAft>
              <a:buSzPts val="2900"/>
              <a:buNone/>
              <a:defRPr sz="2000" b="1"/>
            </a:lvl2pPr>
            <a:lvl3pPr marL="1371600" lvl="2" indent="-228600" algn="l" rtl="0">
              <a:lnSpc>
                <a:spcPct val="100000"/>
              </a:lnSpc>
              <a:spcBef>
                <a:spcPts val="600"/>
              </a:spcBef>
              <a:spcAft>
                <a:spcPts val="0"/>
              </a:spcAft>
              <a:buSzPts val="2610"/>
              <a:buNone/>
              <a:defRPr sz="1800" b="1"/>
            </a:lvl3pPr>
            <a:lvl4pPr marL="1828800" lvl="3" indent="-228600" algn="l" rtl="0">
              <a:lnSpc>
                <a:spcPct val="100000"/>
              </a:lnSpc>
              <a:spcBef>
                <a:spcPts val="600"/>
              </a:spcBef>
              <a:spcAft>
                <a:spcPts val="0"/>
              </a:spcAft>
              <a:buSzPts val="2320"/>
              <a:buNone/>
              <a:defRPr sz="1600" b="1"/>
            </a:lvl4pPr>
            <a:lvl5pPr marL="2286000" lvl="4" indent="-228600" algn="l" rtl="0">
              <a:lnSpc>
                <a:spcPct val="100000"/>
              </a:lnSpc>
              <a:spcBef>
                <a:spcPts val="600"/>
              </a:spcBef>
              <a:spcAft>
                <a:spcPts val="0"/>
              </a:spcAft>
              <a:buSzPts val="2320"/>
              <a:buNone/>
              <a:defRPr sz="1600" b="1"/>
            </a:lvl5pPr>
            <a:lvl6pPr marL="2743200" lvl="5" indent="-228600" algn="l" rtl="0">
              <a:lnSpc>
                <a:spcPct val="100000"/>
              </a:lnSpc>
              <a:spcBef>
                <a:spcPts val="600"/>
              </a:spcBef>
              <a:spcAft>
                <a:spcPts val="0"/>
              </a:spcAft>
              <a:buSzPts val="2320"/>
              <a:buNone/>
              <a:defRPr sz="1600" b="1"/>
            </a:lvl6pPr>
            <a:lvl7pPr marL="3200400" lvl="6" indent="-228600" algn="l" rtl="0">
              <a:lnSpc>
                <a:spcPct val="100000"/>
              </a:lnSpc>
              <a:spcBef>
                <a:spcPts val="600"/>
              </a:spcBef>
              <a:spcAft>
                <a:spcPts val="0"/>
              </a:spcAft>
              <a:buSzPts val="2320"/>
              <a:buNone/>
              <a:defRPr sz="1600" b="1"/>
            </a:lvl7pPr>
            <a:lvl8pPr marL="3657600" lvl="7" indent="-228600" algn="l" rtl="0">
              <a:lnSpc>
                <a:spcPct val="100000"/>
              </a:lnSpc>
              <a:spcBef>
                <a:spcPts val="600"/>
              </a:spcBef>
              <a:spcAft>
                <a:spcPts val="0"/>
              </a:spcAft>
              <a:buSzPts val="2320"/>
              <a:buNone/>
              <a:defRPr sz="1600" b="1"/>
            </a:lvl8pPr>
            <a:lvl9pPr marL="4114800" lvl="8" indent="-228600" algn="l" rtl="0">
              <a:lnSpc>
                <a:spcPct val="100000"/>
              </a:lnSpc>
              <a:spcBef>
                <a:spcPts val="600"/>
              </a:spcBef>
              <a:spcAft>
                <a:spcPts val="600"/>
              </a:spcAft>
              <a:buSzPts val="2320"/>
              <a:buNone/>
              <a:defRPr sz="1600" b="1"/>
            </a:lvl9pPr>
          </a:lstStyle>
          <a:p>
            <a:endParaRPr/>
          </a:p>
        </p:txBody>
      </p:sp>
      <p:sp>
        <p:nvSpPr>
          <p:cNvPr id="677" name="Google Shape;677;g1ff44426bc5_1_2614"/>
          <p:cNvSpPr txBox="1">
            <a:spLocks noGrp="1"/>
          </p:cNvSpPr>
          <p:nvPr>
            <p:ph type="body" idx="2"/>
          </p:nvPr>
        </p:nvSpPr>
        <p:spPr>
          <a:xfrm>
            <a:off x="1484311" y="3335337"/>
            <a:ext cx="4895100" cy="2455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Clr>
                <a:srgbClr val="C59A00"/>
              </a:buClr>
              <a:buSzPts val="2610"/>
              <a:buChar char="•"/>
              <a:defRPr sz="1800"/>
            </a:lvl1pPr>
            <a:lvl2pPr marL="914400" lvl="1" indent="-375919" algn="l" rtl="0">
              <a:lnSpc>
                <a:spcPct val="100000"/>
              </a:lnSpc>
              <a:spcBef>
                <a:spcPts val="600"/>
              </a:spcBef>
              <a:spcAft>
                <a:spcPts val="0"/>
              </a:spcAft>
              <a:buClr>
                <a:srgbClr val="C59A00"/>
              </a:buClr>
              <a:buSzPts val="2320"/>
              <a:buChar char="•"/>
              <a:defRPr sz="1600"/>
            </a:lvl2pPr>
            <a:lvl3pPr marL="1371600" lvl="2" indent="-357505" algn="l" rtl="0">
              <a:lnSpc>
                <a:spcPct val="100000"/>
              </a:lnSpc>
              <a:spcBef>
                <a:spcPts val="600"/>
              </a:spcBef>
              <a:spcAft>
                <a:spcPts val="0"/>
              </a:spcAft>
              <a:buClr>
                <a:srgbClr val="C59A00"/>
              </a:buClr>
              <a:buSzPts val="2030"/>
              <a:buChar char="•"/>
              <a:defRPr sz="1400"/>
            </a:lvl3pPr>
            <a:lvl4pPr marL="1828800" lvl="3" indent="-339089" algn="l" rtl="0">
              <a:lnSpc>
                <a:spcPct val="100000"/>
              </a:lnSpc>
              <a:spcBef>
                <a:spcPts val="600"/>
              </a:spcBef>
              <a:spcAft>
                <a:spcPts val="0"/>
              </a:spcAft>
              <a:buClr>
                <a:srgbClr val="C59A00"/>
              </a:buClr>
              <a:buSzPts val="1740"/>
              <a:buChar char="•"/>
              <a:defRPr sz="1200"/>
            </a:lvl4pPr>
            <a:lvl5pPr marL="2286000" lvl="4" indent="-339089" algn="l" rtl="0">
              <a:lnSpc>
                <a:spcPct val="100000"/>
              </a:lnSpc>
              <a:spcBef>
                <a:spcPts val="600"/>
              </a:spcBef>
              <a:spcAft>
                <a:spcPts val="0"/>
              </a:spcAft>
              <a:buClr>
                <a:srgbClr val="C59A00"/>
              </a:buClr>
              <a:buSzPts val="1740"/>
              <a:buChar char="•"/>
              <a:defRPr sz="1200"/>
            </a:lvl5pPr>
            <a:lvl6pPr marL="2743200" lvl="5" indent="-339089" algn="l" rtl="0">
              <a:lnSpc>
                <a:spcPct val="100000"/>
              </a:lnSpc>
              <a:spcBef>
                <a:spcPts val="600"/>
              </a:spcBef>
              <a:spcAft>
                <a:spcPts val="0"/>
              </a:spcAft>
              <a:buSzPts val="1740"/>
              <a:buChar char="•"/>
              <a:defRPr sz="1200"/>
            </a:lvl6pPr>
            <a:lvl7pPr marL="3200400" lvl="6" indent="-339089" algn="l" rtl="0">
              <a:lnSpc>
                <a:spcPct val="100000"/>
              </a:lnSpc>
              <a:spcBef>
                <a:spcPts val="600"/>
              </a:spcBef>
              <a:spcAft>
                <a:spcPts val="0"/>
              </a:spcAft>
              <a:buSzPts val="1740"/>
              <a:buChar char="•"/>
              <a:defRPr sz="1200"/>
            </a:lvl7pPr>
            <a:lvl8pPr marL="3657600" lvl="7" indent="-339090" algn="l" rtl="0">
              <a:lnSpc>
                <a:spcPct val="100000"/>
              </a:lnSpc>
              <a:spcBef>
                <a:spcPts val="600"/>
              </a:spcBef>
              <a:spcAft>
                <a:spcPts val="0"/>
              </a:spcAft>
              <a:buSzPts val="1740"/>
              <a:buChar char="•"/>
              <a:defRPr sz="1200"/>
            </a:lvl8pPr>
            <a:lvl9pPr marL="4114800" lvl="8" indent="-339090" algn="l" rtl="0">
              <a:lnSpc>
                <a:spcPct val="100000"/>
              </a:lnSpc>
              <a:spcBef>
                <a:spcPts val="600"/>
              </a:spcBef>
              <a:spcAft>
                <a:spcPts val="600"/>
              </a:spcAft>
              <a:buSzPts val="1740"/>
              <a:buChar char="•"/>
              <a:defRPr sz="1200"/>
            </a:lvl9pPr>
          </a:lstStyle>
          <a:p>
            <a:endParaRPr/>
          </a:p>
        </p:txBody>
      </p:sp>
      <p:sp>
        <p:nvSpPr>
          <p:cNvPr id="678" name="Google Shape;678;g1ff44426bc5_1_2614"/>
          <p:cNvSpPr txBox="1">
            <a:spLocks noGrp="1"/>
          </p:cNvSpPr>
          <p:nvPr>
            <p:ph type="body" idx="3"/>
          </p:nvPr>
        </p:nvSpPr>
        <p:spPr>
          <a:xfrm>
            <a:off x="6880487" y="2667000"/>
            <a:ext cx="46224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560"/>
              </a:spcBef>
              <a:spcAft>
                <a:spcPts val="0"/>
              </a:spcAft>
              <a:buSzPts val="4060"/>
              <a:buNone/>
              <a:defRPr sz="2800" b="0">
                <a:solidFill>
                  <a:srgbClr val="C59A00"/>
                </a:solidFill>
              </a:defRPr>
            </a:lvl1pPr>
            <a:lvl2pPr marL="914400" lvl="1" indent="-228600" algn="l" rtl="0">
              <a:lnSpc>
                <a:spcPct val="100000"/>
              </a:lnSpc>
              <a:spcBef>
                <a:spcPts val="600"/>
              </a:spcBef>
              <a:spcAft>
                <a:spcPts val="0"/>
              </a:spcAft>
              <a:buSzPts val="2900"/>
              <a:buNone/>
              <a:defRPr sz="2000" b="1"/>
            </a:lvl2pPr>
            <a:lvl3pPr marL="1371600" lvl="2" indent="-228600" algn="l" rtl="0">
              <a:lnSpc>
                <a:spcPct val="100000"/>
              </a:lnSpc>
              <a:spcBef>
                <a:spcPts val="600"/>
              </a:spcBef>
              <a:spcAft>
                <a:spcPts val="0"/>
              </a:spcAft>
              <a:buSzPts val="2610"/>
              <a:buNone/>
              <a:defRPr sz="1800" b="1"/>
            </a:lvl3pPr>
            <a:lvl4pPr marL="1828800" lvl="3" indent="-228600" algn="l" rtl="0">
              <a:lnSpc>
                <a:spcPct val="100000"/>
              </a:lnSpc>
              <a:spcBef>
                <a:spcPts val="600"/>
              </a:spcBef>
              <a:spcAft>
                <a:spcPts val="0"/>
              </a:spcAft>
              <a:buSzPts val="2320"/>
              <a:buNone/>
              <a:defRPr sz="1600" b="1"/>
            </a:lvl4pPr>
            <a:lvl5pPr marL="2286000" lvl="4" indent="-228600" algn="l" rtl="0">
              <a:lnSpc>
                <a:spcPct val="100000"/>
              </a:lnSpc>
              <a:spcBef>
                <a:spcPts val="600"/>
              </a:spcBef>
              <a:spcAft>
                <a:spcPts val="0"/>
              </a:spcAft>
              <a:buSzPts val="2320"/>
              <a:buNone/>
              <a:defRPr sz="1600" b="1"/>
            </a:lvl5pPr>
            <a:lvl6pPr marL="2743200" lvl="5" indent="-228600" algn="l" rtl="0">
              <a:lnSpc>
                <a:spcPct val="100000"/>
              </a:lnSpc>
              <a:spcBef>
                <a:spcPts val="600"/>
              </a:spcBef>
              <a:spcAft>
                <a:spcPts val="0"/>
              </a:spcAft>
              <a:buSzPts val="2320"/>
              <a:buNone/>
              <a:defRPr sz="1600" b="1"/>
            </a:lvl6pPr>
            <a:lvl7pPr marL="3200400" lvl="6" indent="-228600" algn="l" rtl="0">
              <a:lnSpc>
                <a:spcPct val="100000"/>
              </a:lnSpc>
              <a:spcBef>
                <a:spcPts val="600"/>
              </a:spcBef>
              <a:spcAft>
                <a:spcPts val="0"/>
              </a:spcAft>
              <a:buSzPts val="2320"/>
              <a:buNone/>
              <a:defRPr sz="1600" b="1"/>
            </a:lvl7pPr>
            <a:lvl8pPr marL="3657600" lvl="7" indent="-228600" algn="l" rtl="0">
              <a:lnSpc>
                <a:spcPct val="100000"/>
              </a:lnSpc>
              <a:spcBef>
                <a:spcPts val="600"/>
              </a:spcBef>
              <a:spcAft>
                <a:spcPts val="0"/>
              </a:spcAft>
              <a:buSzPts val="2320"/>
              <a:buNone/>
              <a:defRPr sz="1600" b="1"/>
            </a:lvl8pPr>
            <a:lvl9pPr marL="4114800" lvl="8" indent="-228600" algn="l" rtl="0">
              <a:lnSpc>
                <a:spcPct val="100000"/>
              </a:lnSpc>
              <a:spcBef>
                <a:spcPts val="600"/>
              </a:spcBef>
              <a:spcAft>
                <a:spcPts val="600"/>
              </a:spcAft>
              <a:buSzPts val="2320"/>
              <a:buNone/>
              <a:defRPr sz="1600" b="1"/>
            </a:lvl9pPr>
          </a:lstStyle>
          <a:p>
            <a:endParaRPr/>
          </a:p>
        </p:txBody>
      </p:sp>
      <p:sp>
        <p:nvSpPr>
          <p:cNvPr id="679" name="Google Shape;679;g1ff44426bc5_1_2614"/>
          <p:cNvSpPr txBox="1">
            <a:spLocks noGrp="1"/>
          </p:cNvSpPr>
          <p:nvPr>
            <p:ph type="body" idx="4"/>
          </p:nvPr>
        </p:nvSpPr>
        <p:spPr>
          <a:xfrm>
            <a:off x="6607967" y="3335337"/>
            <a:ext cx="4895100" cy="2455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Clr>
                <a:srgbClr val="C59A00"/>
              </a:buClr>
              <a:buSzPts val="2610"/>
              <a:buChar char="•"/>
              <a:defRPr sz="1800"/>
            </a:lvl1pPr>
            <a:lvl2pPr marL="914400" lvl="1" indent="-375919" algn="l" rtl="0">
              <a:lnSpc>
                <a:spcPct val="100000"/>
              </a:lnSpc>
              <a:spcBef>
                <a:spcPts val="600"/>
              </a:spcBef>
              <a:spcAft>
                <a:spcPts val="0"/>
              </a:spcAft>
              <a:buClr>
                <a:srgbClr val="C59A00"/>
              </a:buClr>
              <a:buSzPts val="2320"/>
              <a:buChar char="•"/>
              <a:defRPr sz="1600"/>
            </a:lvl2pPr>
            <a:lvl3pPr marL="1371600" lvl="2" indent="-357505" algn="l" rtl="0">
              <a:lnSpc>
                <a:spcPct val="100000"/>
              </a:lnSpc>
              <a:spcBef>
                <a:spcPts val="600"/>
              </a:spcBef>
              <a:spcAft>
                <a:spcPts val="0"/>
              </a:spcAft>
              <a:buClr>
                <a:srgbClr val="C59A00"/>
              </a:buClr>
              <a:buSzPts val="2030"/>
              <a:buChar char="•"/>
              <a:defRPr sz="1400"/>
            </a:lvl3pPr>
            <a:lvl4pPr marL="1828800" lvl="3" indent="-339089" algn="l" rtl="0">
              <a:lnSpc>
                <a:spcPct val="100000"/>
              </a:lnSpc>
              <a:spcBef>
                <a:spcPts val="600"/>
              </a:spcBef>
              <a:spcAft>
                <a:spcPts val="0"/>
              </a:spcAft>
              <a:buClr>
                <a:srgbClr val="C59A00"/>
              </a:buClr>
              <a:buSzPts val="1740"/>
              <a:buChar char="•"/>
              <a:defRPr sz="1200"/>
            </a:lvl4pPr>
            <a:lvl5pPr marL="2286000" lvl="4" indent="-339089" algn="l" rtl="0">
              <a:lnSpc>
                <a:spcPct val="100000"/>
              </a:lnSpc>
              <a:spcBef>
                <a:spcPts val="600"/>
              </a:spcBef>
              <a:spcAft>
                <a:spcPts val="0"/>
              </a:spcAft>
              <a:buClr>
                <a:srgbClr val="C59A00"/>
              </a:buClr>
              <a:buSzPts val="1740"/>
              <a:buChar char="•"/>
              <a:defRPr sz="1200"/>
            </a:lvl5pPr>
            <a:lvl6pPr marL="2743200" lvl="5" indent="-339089" algn="l" rtl="0">
              <a:lnSpc>
                <a:spcPct val="100000"/>
              </a:lnSpc>
              <a:spcBef>
                <a:spcPts val="600"/>
              </a:spcBef>
              <a:spcAft>
                <a:spcPts val="0"/>
              </a:spcAft>
              <a:buSzPts val="1740"/>
              <a:buChar char="•"/>
              <a:defRPr sz="1200"/>
            </a:lvl6pPr>
            <a:lvl7pPr marL="3200400" lvl="6" indent="-339089" algn="l" rtl="0">
              <a:lnSpc>
                <a:spcPct val="100000"/>
              </a:lnSpc>
              <a:spcBef>
                <a:spcPts val="600"/>
              </a:spcBef>
              <a:spcAft>
                <a:spcPts val="0"/>
              </a:spcAft>
              <a:buSzPts val="1740"/>
              <a:buChar char="•"/>
              <a:defRPr sz="1200"/>
            </a:lvl7pPr>
            <a:lvl8pPr marL="3657600" lvl="7" indent="-339090" algn="l" rtl="0">
              <a:lnSpc>
                <a:spcPct val="100000"/>
              </a:lnSpc>
              <a:spcBef>
                <a:spcPts val="600"/>
              </a:spcBef>
              <a:spcAft>
                <a:spcPts val="0"/>
              </a:spcAft>
              <a:buSzPts val="1740"/>
              <a:buChar char="•"/>
              <a:defRPr sz="1200"/>
            </a:lvl8pPr>
            <a:lvl9pPr marL="4114800" lvl="8" indent="-339090" algn="l" rtl="0">
              <a:lnSpc>
                <a:spcPct val="100000"/>
              </a:lnSpc>
              <a:spcBef>
                <a:spcPts val="600"/>
              </a:spcBef>
              <a:spcAft>
                <a:spcPts val="600"/>
              </a:spcAft>
              <a:buSzPts val="1740"/>
              <a:buChar char="•"/>
              <a:defRPr sz="1200"/>
            </a:lvl9pPr>
          </a:lstStyle>
          <a:p>
            <a:endParaRPr/>
          </a:p>
        </p:txBody>
      </p:sp>
      <p:sp>
        <p:nvSpPr>
          <p:cNvPr id="680" name="Google Shape;680;g1ff44426bc5_1_2614"/>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1" name="Google Shape;681;g1ff44426bc5_1_2614"/>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2" name="Google Shape;682;g1ff44426bc5_1_2614"/>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83"/>
        <p:cNvGrpSpPr/>
        <p:nvPr/>
      </p:nvGrpSpPr>
      <p:grpSpPr>
        <a:xfrm>
          <a:off x="0" y="0"/>
          <a:ext cx="0" cy="0"/>
          <a:chOff x="0" y="0"/>
          <a:chExt cx="0" cy="0"/>
        </a:xfrm>
      </p:grpSpPr>
      <p:sp>
        <p:nvSpPr>
          <p:cNvPr id="684" name="Google Shape;684;g1ff44426bc5_1_2623"/>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5" name="Google Shape;685;g1ff44426bc5_1_262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6" name="Google Shape;686;g1ff44426bc5_1_262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87" name="Google Shape;687;g1ff44426bc5_1_262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88"/>
        <p:cNvGrpSpPr/>
        <p:nvPr/>
      </p:nvGrpSpPr>
      <p:grpSpPr>
        <a:xfrm>
          <a:off x="0" y="0"/>
          <a:ext cx="0" cy="0"/>
          <a:chOff x="0" y="0"/>
          <a:chExt cx="0" cy="0"/>
        </a:xfrm>
      </p:grpSpPr>
      <p:sp>
        <p:nvSpPr>
          <p:cNvPr id="689" name="Google Shape;689;g1ff44426bc5_1_262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0" name="Google Shape;690;g1ff44426bc5_1_262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1" name="Google Shape;691;g1ff44426bc5_1_262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92"/>
        <p:cNvGrpSpPr/>
        <p:nvPr/>
      </p:nvGrpSpPr>
      <p:grpSpPr>
        <a:xfrm>
          <a:off x="0" y="0"/>
          <a:ext cx="0" cy="0"/>
          <a:chOff x="0" y="0"/>
          <a:chExt cx="0" cy="0"/>
        </a:xfrm>
      </p:grpSpPr>
      <p:sp>
        <p:nvSpPr>
          <p:cNvPr id="693" name="Google Shape;693;g1ff44426bc5_1_2632"/>
          <p:cNvSpPr txBox="1">
            <a:spLocks noGrp="1"/>
          </p:cNvSpPr>
          <p:nvPr>
            <p:ph type="title"/>
          </p:nvPr>
        </p:nvSpPr>
        <p:spPr>
          <a:xfrm>
            <a:off x="1484312" y="1600200"/>
            <a:ext cx="3549000" cy="13716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400"/>
              <a:buFont typeface="Corbel"/>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4" name="Google Shape;694;g1ff44426bc5_1_2632"/>
          <p:cNvSpPr txBox="1">
            <a:spLocks noGrp="1"/>
          </p:cNvSpPr>
          <p:nvPr>
            <p:ph type="body" idx="1"/>
          </p:nvPr>
        </p:nvSpPr>
        <p:spPr>
          <a:xfrm>
            <a:off x="5262033" y="685799"/>
            <a:ext cx="6240900" cy="5105400"/>
          </a:xfrm>
          <a:prstGeom prst="rect">
            <a:avLst/>
          </a:prstGeom>
          <a:noFill/>
          <a:ln>
            <a:noFill/>
          </a:ln>
        </p:spPr>
        <p:txBody>
          <a:bodyPr spcFirstLastPara="1" wrap="square" lIns="91425" tIns="45700" rIns="91425" bIns="45700" anchor="ctr" anchorCtr="0">
            <a:normAutofit/>
          </a:bodyPr>
          <a:lstStyle>
            <a:lvl1pPr marL="457200" lvl="0" indent="-412750" algn="l" rtl="0">
              <a:lnSpc>
                <a:spcPct val="100000"/>
              </a:lnSpc>
              <a:spcBef>
                <a:spcPts val="400"/>
              </a:spcBef>
              <a:spcAft>
                <a:spcPts val="0"/>
              </a:spcAft>
              <a:buSzPts val="2900"/>
              <a:buChar char="•"/>
              <a:defRPr sz="2000"/>
            </a:lvl1pPr>
            <a:lvl2pPr marL="914400" lvl="1" indent="-394335" algn="l" rtl="0">
              <a:lnSpc>
                <a:spcPct val="100000"/>
              </a:lnSpc>
              <a:spcBef>
                <a:spcPts val="600"/>
              </a:spcBef>
              <a:spcAft>
                <a:spcPts val="0"/>
              </a:spcAft>
              <a:buSzPts val="2610"/>
              <a:buChar char="•"/>
              <a:defRPr sz="1800"/>
            </a:lvl2pPr>
            <a:lvl3pPr marL="1371600" lvl="2" indent="-375919" algn="l" rtl="0">
              <a:lnSpc>
                <a:spcPct val="100000"/>
              </a:lnSpc>
              <a:spcBef>
                <a:spcPts val="600"/>
              </a:spcBef>
              <a:spcAft>
                <a:spcPts val="0"/>
              </a:spcAft>
              <a:buSzPts val="2320"/>
              <a:buChar char="•"/>
              <a:defRPr sz="1600"/>
            </a:lvl3pPr>
            <a:lvl4pPr marL="1828800" lvl="3" indent="-357505" algn="l" rtl="0">
              <a:lnSpc>
                <a:spcPct val="100000"/>
              </a:lnSpc>
              <a:spcBef>
                <a:spcPts val="600"/>
              </a:spcBef>
              <a:spcAft>
                <a:spcPts val="0"/>
              </a:spcAft>
              <a:buSzPts val="2030"/>
              <a:buChar char="•"/>
              <a:defRPr sz="1400"/>
            </a:lvl4pPr>
            <a:lvl5pPr marL="2286000" lvl="4" indent="-357504" algn="l" rtl="0">
              <a:lnSpc>
                <a:spcPct val="100000"/>
              </a:lnSpc>
              <a:spcBef>
                <a:spcPts val="600"/>
              </a:spcBef>
              <a:spcAft>
                <a:spcPts val="0"/>
              </a:spcAft>
              <a:buSzPts val="2030"/>
              <a:buChar char="•"/>
              <a:defRPr sz="1400"/>
            </a:lvl5pPr>
            <a:lvl6pPr marL="2743200" lvl="5" indent="-357504" algn="l" rtl="0">
              <a:lnSpc>
                <a:spcPct val="100000"/>
              </a:lnSpc>
              <a:spcBef>
                <a:spcPts val="600"/>
              </a:spcBef>
              <a:spcAft>
                <a:spcPts val="0"/>
              </a:spcAft>
              <a:buSzPts val="2030"/>
              <a:buChar char="•"/>
              <a:defRPr sz="1400"/>
            </a:lvl6pPr>
            <a:lvl7pPr marL="3200400" lvl="6" indent="-357504" algn="l" rtl="0">
              <a:lnSpc>
                <a:spcPct val="100000"/>
              </a:lnSpc>
              <a:spcBef>
                <a:spcPts val="600"/>
              </a:spcBef>
              <a:spcAft>
                <a:spcPts val="0"/>
              </a:spcAft>
              <a:buSzPts val="2030"/>
              <a:buChar char="•"/>
              <a:defRPr sz="1400"/>
            </a:lvl7pPr>
            <a:lvl8pPr marL="3657600" lvl="7" indent="-357504" algn="l" rtl="0">
              <a:lnSpc>
                <a:spcPct val="100000"/>
              </a:lnSpc>
              <a:spcBef>
                <a:spcPts val="600"/>
              </a:spcBef>
              <a:spcAft>
                <a:spcPts val="0"/>
              </a:spcAft>
              <a:buSzPts val="2030"/>
              <a:buChar char="•"/>
              <a:defRPr sz="1400"/>
            </a:lvl8pPr>
            <a:lvl9pPr marL="4114800" lvl="8" indent="-357504" algn="l" rtl="0">
              <a:lnSpc>
                <a:spcPct val="100000"/>
              </a:lnSpc>
              <a:spcBef>
                <a:spcPts val="600"/>
              </a:spcBef>
              <a:spcAft>
                <a:spcPts val="600"/>
              </a:spcAft>
              <a:buSzPts val="2030"/>
              <a:buChar char="•"/>
              <a:defRPr sz="1400"/>
            </a:lvl9pPr>
          </a:lstStyle>
          <a:p>
            <a:endParaRPr/>
          </a:p>
        </p:txBody>
      </p:sp>
      <p:sp>
        <p:nvSpPr>
          <p:cNvPr id="695" name="Google Shape;695;g1ff44426bc5_1_2632"/>
          <p:cNvSpPr txBox="1">
            <a:spLocks noGrp="1"/>
          </p:cNvSpPr>
          <p:nvPr>
            <p:ph type="body" idx="2"/>
          </p:nvPr>
        </p:nvSpPr>
        <p:spPr>
          <a:xfrm>
            <a:off x="1484312" y="2971800"/>
            <a:ext cx="3549000" cy="1828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320"/>
              </a:spcBef>
              <a:spcAft>
                <a:spcPts val="0"/>
              </a:spcAft>
              <a:buSzPts val="2320"/>
              <a:buNone/>
              <a:defRPr sz="16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696" name="Google Shape;696;g1ff44426bc5_1_2632"/>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7" name="Google Shape;697;g1ff44426bc5_1_2632"/>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98" name="Google Shape;698;g1ff44426bc5_1_2632"/>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99"/>
        <p:cNvGrpSpPr/>
        <p:nvPr/>
      </p:nvGrpSpPr>
      <p:grpSpPr>
        <a:xfrm>
          <a:off x="0" y="0"/>
          <a:ext cx="0" cy="0"/>
          <a:chOff x="0" y="0"/>
          <a:chExt cx="0" cy="0"/>
        </a:xfrm>
      </p:grpSpPr>
      <p:sp>
        <p:nvSpPr>
          <p:cNvPr id="700" name="Google Shape;700;g1ff44426bc5_1_2639"/>
          <p:cNvSpPr txBox="1">
            <a:spLocks noGrp="1"/>
          </p:cNvSpPr>
          <p:nvPr>
            <p:ph type="title"/>
          </p:nvPr>
        </p:nvSpPr>
        <p:spPr>
          <a:xfrm>
            <a:off x="1482724" y="1752599"/>
            <a:ext cx="5426100" cy="13716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800"/>
              <a:buFont typeface="Corbel"/>
              <a:buNone/>
              <a:defRPr sz="28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1" name="Google Shape;701;g1ff44426bc5_1_2639"/>
          <p:cNvSpPr>
            <a:spLocks noGrp="1"/>
          </p:cNvSpPr>
          <p:nvPr>
            <p:ph type="pic" idx="2"/>
          </p:nvPr>
        </p:nvSpPr>
        <p:spPr>
          <a:xfrm>
            <a:off x="7594682" y="914400"/>
            <a:ext cx="3281100"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02" name="Google Shape;702;g1ff44426bc5_1_2639"/>
          <p:cNvSpPr txBox="1">
            <a:spLocks noGrp="1"/>
          </p:cNvSpPr>
          <p:nvPr>
            <p:ph type="body" idx="1"/>
          </p:nvPr>
        </p:nvSpPr>
        <p:spPr>
          <a:xfrm>
            <a:off x="1482724" y="3124199"/>
            <a:ext cx="5426100" cy="1828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360"/>
              </a:spcBef>
              <a:spcAft>
                <a:spcPts val="0"/>
              </a:spcAft>
              <a:buSzPts val="2610"/>
              <a:buNone/>
              <a:defRPr sz="18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703" name="Google Shape;703;g1ff44426bc5_1_263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4" name="Google Shape;704;g1ff44426bc5_1_263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05" name="Google Shape;705;g1ff44426bc5_1_263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06"/>
        <p:cNvGrpSpPr/>
        <p:nvPr/>
      </p:nvGrpSpPr>
      <p:grpSpPr>
        <a:xfrm>
          <a:off x="0" y="0"/>
          <a:ext cx="0" cy="0"/>
          <a:chOff x="0" y="0"/>
          <a:chExt cx="0" cy="0"/>
        </a:xfrm>
      </p:grpSpPr>
      <p:sp>
        <p:nvSpPr>
          <p:cNvPr id="707" name="Google Shape;707;g1ff44426bc5_1_2646"/>
          <p:cNvSpPr txBox="1">
            <a:spLocks noGrp="1"/>
          </p:cNvSpPr>
          <p:nvPr>
            <p:ph type="title"/>
          </p:nvPr>
        </p:nvSpPr>
        <p:spPr>
          <a:xfrm>
            <a:off x="1484311" y="4732865"/>
            <a:ext cx="10018800" cy="5667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Clr>
                <a:schemeClr val="dk1"/>
              </a:buClr>
              <a:buSzPts val="2400"/>
              <a:buFont typeface="Corbel"/>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8" name="Google Shape;708;g1ff44426bc5_1_2646"/>
          <p:cNvSpPr>
            <a:spLocks noGrp="1"/>
          </p:cNvSpPr>
          <p:nvPr>
            <p:ph type="pic" idx="2"/>
          </p:nvPr>
        </p:nvSpPr>
        <p:spPr>
          <a:xfrm>
            <a:off x="2386012" y="932112"/>
            <a:ext cx="8226000" cy="3165000"/>
          </a:xfrm>
          <a:prstGeom prst="roundRect">
            <a:avLst>
              <a:gd name="adj" fmla="val 4380"/>
            </a:avLst>
          </a:prstGeom>
          <a:noFill/>
          <a:ln w="38100" cap="flat" cmpd="sng">
            <a:solidFill>
              <a:schemeClr val="lt2"/>
            </a:solidFill>
            <a:prstDash val="solid"/>
            <a:round/>
            <a:headEnd type="none" w="sm" len="sm"/>
            <a:tailEnd type="none" w="sm" len="sm"/>
          </a:ln>
        </p:spPr>
      </p:sp>
      <p:sp>
        <p:nvSpPr>
          <p:cNvPr id="709" name="Google Shape;709;g1ff44426bc5_1_2646"/>
          <p:cNvSpPr txBox="1">
            <a:spLocks noGrp="1"/>
          </p:cNvSpPr>
          <p:nvPr>
            <p:ph type="body" idx="1"/>
          </p:nvPr>
        </p:nvSpPr>
        <p:spPr>
          <a:xfrm>
            <a:off x="1484311" y="5299603"/>
            <a:ext cx="10018800" cy="493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280"/>
              </a:spcBef>
              <a:spcAft>
                <a:spcPts val="0"/>
              </a:spcAft>
              <a:buSzPts val="2030"/>
              <a:buNone/>
              <a:defRPr sz="1400"/>
            </a:lvl1pPr>
            <a:lvl2pPr marL="914400" lvl="1" indent="-228600" algn="l" rtl="0">
              <a:lnSpc>
                <a:spcPct val="100000"/>
              </a:lnSpc>
              <a:spcBef>
                <a:spcPts val="600"/>
              </a:spcBef>
              <a:spcAft>
                <a:spcPts val="0"/>
              </a:spcAft>
              <a:buSzPts val="1740"/>
              <a:buNone/>
              <a:defRPr sz="1200"/>
            </a:lvl2pPr>
            <a:lvl3pPr marL="1371600" lvl="2" indent="-228600" algn="l" rtl="0">
              <a:lnSpc>
                <a:spcPct val="100000"/>
              </a:lnSpc>
              <a:spcBef>
                <a:spcPts val="600"/>
              </a:spcBef>
              <a:spcAft>
                <a:spcPts val="0"/>
              </a:spcAft>
              <a:buSzPts val="1450"/>
              <a:buNone/>
              <a:defRPr sz="1000"/>
            </a:lvl3pPr>
            <a:lvl4pPr marL="1828800" lvl="3" indent="-228600" algn="l" rtl="0">
              <a:lnSpc>
                <a:spcPct val="100000"/>
              </a:lnSpc>
              <a:spcBef>
                <a:spcPts val="600"/>
              </a:spcBef>
              <a:spcAft>
                <a:spcPts val="0"/>
              </a:spcAft>
              <a:buSzPts val="1305"/>
              <a:buNone/>
              <a:defRPr sz="900"/>
            </a:lvl4pPr>
            <a:lvl5pPr marL="2286000" lvl="4" indent="-228600" algn="l" rtl="0">
              <a:lnSpc>
                <a:spcPct val="100000"/>
              </a:lnSpc>
              <a:spcBef>
                <a:spcPts val="600"/>
              </a:spcBef>
              <a:spcAft>
                <a:spcPts val="0"/>
              </a:spcAft>
              <a:buSzPts val="1305"/>
              <a:buNone/>
              <a:defRPr sz="900"/>
            </a:lvl5pPr>
            <a:lvl6pPr marL="2743200" lvl="5" indent="-228600" algn="l" rtl="0">
              <a:lnSpc>
                <a:spcPct val="100000"/>
              </a:lnSpc>
              <a:spcBef>
                <a:spcPts val="600"/>
              </a:spcBef>
              <a:spcAft>
                <a:spcPts val="0"/>
              </a:spcAft>
              <a:buSzPts val="1305"/>
              <a:buNone/>
              <a:defRPr sz="900"/>
            </a:lvl6pPr>
            <a:lvl7pPr marL="3200400" lvl="6" indent="-228600" algn="l" rtl="0">
              <a:lnSpc>
                <a:spcPct val="100000"/>
              </a:lnSpc>
              <a:spcBef>
                <a:spcPts val="600"/>
              </a:spcBef>
              <a:spcAft>
                <a:spcPts val="0"/>
              </a:spcAft>
              <a:buSzPts val="1305"/>
              <a:buNone/>
              <a:defRPr sz="900"/>
            </a:lvl7pPr>
            <a:lvl8pPr marL="3657600" lvl="7" indent="-228600" algn="l" rtl="0">
              <a:lnSpc>
                <a:spcPct val="100000"/>
              </a:lnSpc>
              <a:spcBef>
                <a:spcPts val="600"/>
              </a:spcBef>
              <a:spcAft>
                <a:spcPts val="0"/>
              </a:spcAft>
              <a:buSzPts val="1305"/>
              <a:buNone/>
              <a:defRPr sz="900"/>
            </a:lvl8pPr>
            <a:lvl9pPr marL="4114800" lvl="8" indent="-228600" algn="l" rtl="0">
              <a:lnSpc>
                <a:spcPct val="100000"/>
              </a:lnSpc>
              <a:spcBef>
                <a:spcPts val="600"/>
              </a:spcBef>
              <a:spcAft>
                <a:spcPts val="600"/>
              </a:spcAft>
              <a:buSzPts val="1305"/>
              <a:buNone/>
              <a:defRPr sz="900"/>
            </a:lvl9pPr>
          </a:lstStyle>
          <a:p>
            <a:endParaRPr/>
          </a:p>
        </p:txBody>
      </p:sp>
      <p:sp>
        <p:nvSpPr>
          <p:cNvPr id="710" name="Google Shape;710;g1ff44426bc5_1_2646"/>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1" name="Google Shape;711;g1ff44426bc5_1_2646"/>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2" name="Google Shape;712;g1ff44426bc5_1_2646"/>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713"/>
        <p:cNvGrpSpPr/>
        <p:nvPr/>
      </p:nvGrpSpPr>
      <p:grpSpPr>
        <a:xfrm>
          <a:off x="0" y="0"/>
          <a:ext cx="0" cy="0"/>
          <a:chOff x="0" y="0"/>
          <a:chExt cx="0" cy="0"/>
        </a:xfrm>
      </p:grpSpPr>
      <p:sp>
        <p:nvSpPr>
          <p:cNvPr id="714" name="Google Shape;714;g1ff44426bc5_1_2653"/>
          <p:cNvSpPr txBox="1">
            <a:spLocks noGrp="1"/>
          </p:cNvSpPr>
          <p:nvPr>
            <p:ph type="title"/>
          </p:nvPr>
        </p:nvSpPr>
        <p:spPr>
          <a:xfrm>
            <a:off x="1484312" y="685800"/>
            <a:ext cx="10018800" cy="3048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5" name="Google Shape;715;g1ff44426bc5_1_2653"/>
          <p:cNvSpPr txBox="1">
            <a:spLocks noGrp="1"/>
          </p:cNvSpPr>
          <p:nvPr>
            <p:ph type="body" idx="1"/>
          </p:nvPr>
        </p:nvSpPr>
        <p:spPr>
          <a:xfrm>
            <a:off x="1484312" y="4343400"/>
            <a:ext cx="10018800" cy="1447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16" name="Google Shape;716;g1ff44426bc5_1_265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7" name="Google Shape;717;g1ff44426bc5_1_265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18" name="Google Shape;718;g1ff44426bc5_1_265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22"/>
          <p:cNvSpPr txBox="1">
            <a:spLocks noGrp="1"/>
          </p:cNvSpPr>
          <p:nvPr>
            <p:ph type="body" idx="1"/>
          </p:nvPr>
        </p:nvSpPr>
        <p:spPr>
          <a:xfrm>
            <a:off x="476253" y="1309689"/>
            <a:ext cx="11239500" cy="4813300"/>
          </a:xfrm>
          <a:prstGeom prst="rect">
            <a:avLst/>
          </a:prstGeom>
          <a:noFill/>
          <a:ln>
            <a:noFill/>
          </a:ln>
        </p:spPr>
        <p:txBody>
          <a:bodyPr spcFirstLastPara="1" wrap="square" lIns="0" tIns="0" rIns="0" bIns="0" anchor="t" anchorCtr="0">
            <a:noAutofit/>
          </a:bodyPr>
          <a:lstStyle>
            <a:lvl1pPr marL="457200" lvl="0" indent="-364045" algn="l">
              <a:spcBef>
                <a:spcPts val="0"/>
              </a:spcBef>
              <a:spcAft>
                <a:spcPts val="0"/>
              </a:spcAft>
              <a:buClr>
                <a:srgbClr val="000000"/>
              </a:buClr>
              <a:buSzPts val="2133"/>
              <a:buChar char="•"/>
              <a:defRPr>
                <a:solidFill>
                  <a:srgbClr val="000000"/>
                </a:solidFill>
              </a:defRPr>
            </a:lvl1pPr>
            <a:lvl2pPr marL="914400" lvl="1" indent="-347154" algn="l">
              <a:spcBef>
                <a:spcPts val="715"/>
              </a:spcBef>
              <a:spcAft>
                <a:spcPts val="0"/>
              </a:spcAft>
              <a:buClr>
                <a:srgbClr val="000000"/>
              </a:buClr>
              <a:buSzPts val="1867"/>
              <a:buChar char="•"/>
              <a:defRPr>
                <a:solidFill>
                  <a:srgbClr val="000000"/>
                </a:solidFill>
              </a:defRPr>
            </a:lvl2pPr>
            <a:lvl3pPr marL="1371600" lvl="2" indent="-347154" algn="l">
              <a:spcBef>
                <a:spcPts val="0"/>
              </a:spcBef>
              <a:spcAft>
                <a:spcPts val="0"/>
              </a:spcAft>
              <a:buClr>
                <a:srgbClr val="000000"/>
              </a:buClr>
              <a:buSzPts val="1867"/>
              <a:buChar char="•"/>
              <a:defRPr>
                <a:solidFill>
                  <a:srgbClr val="000000"/>
                </a:solidFill>
              </a:defRPr>
            </a:lvl3pPr>
            <a:lvl4pPr marL="1828800" lvl="3" indent="-347154" algn="l">
              <a:spcBef>
                <a:spcPts val="0"/>
              </a:spcBef>
              <a:spcAft>
                <a:spcPts val="0"/>
              </a:spcAft>
              <a:buClr>
                <a:srgbClr val="000000"/>
              </a:buClr>
              <a:buSzPts val="1867"/>
              <a:buChar char="•"/>
              <a:defRPr>
                <a:solidFill>
                  <a:srgbClr val="000000"/>
                </a:solidFill>
              </a:defRPr>
            </a:lvl4pPr>
            <a:lvl5pPr marL="2286000" lvl="4" indent="-347154" algn="l">
              <a:spcBef>
                <a:spcPts val="0"/>
              </a:spcBef>
              <a:spcAft>
                <a:spcPts val="0"/>
              </a:spcAft>
              <a:buClr>
                <a:srgbClr val="000000"/>
              </a:buClr>
              <a:buSzPts val="1867"/>
              <a:buChar char="•"/>
              <a:defRPr>
                <a:solidFill>
                  <a:srgbClr val="00000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2"/>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44" name="Google Shape;44;p22"/>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719"/>
        <p:cNvGrpSpPr/>
        <p:nvPr/>
      </p:nvGrpSpPr>
      <p:grpSpPr>
        <a:xfrm>
          <a:off x="0" y="0"/>
          <a:ext cx="0" cy="0"/>
          <a:chOff x="0" y="0"/>
          <a:chExt cx="0" cy="0"/>
        </a:xfrm>
      </p:grpSpPr>
      <p:sp>
        <p:nvSpPr>
          <p:cNvPr id="720" name="Google Shape;720;g1ff44426bc5_1_2659"/>
          <p:cNvSpPr txBox="1"/>
          <p:nvPr/>
        </p:nvSpPr>
        <p:spPr>
          <a:xfrm>
            <a:off x="1598612" y="863023"/>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21" name="Google Shape;721;g1ff44426bc5_1_2659"/>
          <p:cNvSpPr txBox="1"/>
          <p:nvPr/>
        </p:nvSpPr>
        <p:spPr>
          <a:xfrm>
            <a:off x="10893425" y="2819399"/>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22" name="Google Shape;722;g1ff44426bc5_1_2659"/>
          <p:cNvSpPr txBox="1">
            <a:spLocks noGrp="1"/>
          </p:cNvSpPr>
          <p:nvPr>
            <p:ph type="title"/>
          </p:nvPr>
        </p:nvSpPr>
        <p:spPr>
          <a:xfrm>
            <a:off x="2208212" y="685800"/>
            <a:ext cx="8990100" cy="27432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3" name="Google Shape;723;g1ff44426bc5_1_2659"/>
          <p:cNvSpPr txBox="1">
            <a:spLocks noGrp="1"/>
          </p:cNvSpPr>
          <p:nvPr>
            <p:ph type="body" idx="1"/>
          </p:nvPr>
        </p:nvSpPr>
        <p:spPr>
          <a:xfrm>
            <a:off x="2436811" y="3428999"/>
            <a:ext cx="8532900" cy="3810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360"/>
              </a:spcBef>
              <a:spcAft>
                <a:spcPts val="0"/>
              </a:spcAft>
              <a:buSzPts val="2610"/>
              <a:buFont typeface="Corbel"/>
              <a:buNone/>
              <a:defRPr sz="1800"/>
            </a:lvl1pPr>
            <a:lvl2pPr marL="914400" lvl="1" indent="-228600" algn="l" rtl="0">
              <a:lnSpc>
                <a:spcPct val="100000"/>
              </a:lnSpc>
              <a:spcBef>
                <a:spcPts val="600"/>
              </a:spcBef>
              <a:spcAft>
                <a:spcPts val="0"/>
              </a:spcAft>
              <a:buSzPts val="2900"/>
              <a:buFont typeface="Corbel"/>
              <a:buNone/>
              <a:defRPr/>
            </a:lvl2pPr>
            <a:lvl3pPr marL="1371600" lvl="2" indent="-228600" algn="l" rtl="0">
              <a:lnSpc>
                <a:spcPct val="100000"/>
              </a:lnSpc>
              <a:spcBef>
                <a:spcPts val="600"/>
              </a:spcBef>
              <a:spcAft>
                <a:spcPts val="0"/>
              </a:spcAft>
              <a:buSzPts val="2610"/>
              <a:buFont typeface="Corbel"/>
              <a:buNone/>
              <a:defRPr/>
            </a:lvl3pPr>
            <a:lvl4pPr marL="1828800" lvl="3" indent="-228600" algn="l" rtl="0">
              <a:lnSpc>
                <a:spcPct val="100000"/>
              </a:lnSpc>
              <a:spcBef>
                <a:spcPts val="600"/>
              </a:spcBef>
              <a:spcAft>
                <a:spcPts val="0"/>
              </a:spcAft>
              <a:buSzPts val="2320"/>
              <a:buFont typeface="Corbel"/>
              <a:buNone/>
              <a:defRPr/>
            </a:lvl4pPr>
            <a:lvl5pPr marL="2286000" lvl="4" indent="-228600" algn="l" rtl="0">
              <a:lnSpc>
                <a:spcPct val="100000"/>
              </a:lnSpc>
              <a:spcBef>
                <a:spcPts val="600"/>
              </a:spcBef>
              <a:spcAft>
                <a:spcPts val="0"/>
              </a:spcAft>
              <a:buSzPts val="2030"/>
              <a:buFont typeface="Corbel"/>
              <a:buNone/>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24" name="Google Shape;724;g1ff44426bc5_1_2659"/>
          <p:cNvSpPr txBox="1">
            <a:spLocks noGrp="1"/>
          </p:cNvSpPr>
          <p:nvPr>
            <p:ph type="body" idx="2"/>
          </p:nvPr>
        </p:nvSpPr>
        <p:spPr>
          <a:xfrm>
            <a:off x="1484311" y="4343400"/>
            <a:ext cx="10018800" cy="1447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25" name="Google Shape;725;g1ff44426bc5_1_265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26" name="Google Shape;726;g1ff44426bc5_1_265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27" name="Google Shape;727;g1ff44426bc5_1_265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728"/>
        <p:cNvGrpSpPr/>
        <p:nvPr/>
      </p:nvGrpSpPr>
      <p:grpSpPr>
        <a:xfrm>
          <a:off x="0" y="0"/>
          <a:ext cx="0" cy="0"/>
          <a:chOff x="0" y="0"/>
          <a:chExt cx="0" cy="0"/>
        </a:xfrm>
      </p:grpSpPr>
      <p:sp>
        <p:nvSpPr>
          <p:cNvPr id="729" name="Google Shape;729;g1ff44426bc5_1_2668"/>
          <p:cNvSpPr txBox="1">
            <a:spLocks noGrp="1"/>
          </p:cNvSpPr>
          <p:nvPr>
            <p:ph type="title"/>
          </p:nvPr>
        </p:nvSpPr>
        <p:spPr>
          <a:xfrm>
            <a:off x="1484313" y="3308581"/>
            <a:ext cx="10018800" cy="1468800"/>
          </a:xfrm>
          <a:prstGeom prst="rect">
            <a:avLst/>
          </a:prstGeom>
          <a:noFill/>
          <a:ln>
            <a:noFill/>
          </a:ln>
        </p:spPr>
        <p:txBody>
          <a:bodyPr spcFirstLastPara="1" wrap="square" lIns="91425" tIns="45700" rIns="91425" bIns="45700" anchor="b" anchorCtr="0">
            <a:normAutofit/>
          </a:bodyPr>
          <a:lstStyle>
            <a:lvl1pPr lvl="0" algn="r" rtl="0">
              <a:lnSpc>
                <a:spcPct val="100000"/>
              </a:lnSpc>
              <a:spcBef>
                <a:spcPts val="0"/>
              </a:spcBef>
              <a:spcAft>
                <a:spcPts val="0"/>
              </a:spcAft>
              <a:buClr>
                <a:schemeClr val="dk1"/>
              </a:buClr>
              <a:buSzPts val="3200"/>
              <a:buFont typeface="Corbel"/>
              <a:buNone/>
              <a:defRPr sz="32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0" name="Google Shape;730;g1ff44426bc5_1_2668"/>
          <p:cNvSpPr txBox="1">
            <a:spLocks noGrp="1"/>
          </p:cNvSpPr>
          <p:nvPr>
            <p:ph type="body" idx="1"/>
          </p:nvPr>
        </p:nvSpPr>
        <p:spPr>
          <a:xfrm>
            <a:off x="1484312" y="4777381"/>
            <a:ext cx="10018800" cy="8604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400"/>
              </a:spcBef>
              <a:spcAft>
                <a:spcPts val="0"/>
              </a:spcAft>
              <a:buSzPts val="2900"/>
              <a:buNone/>
              <a:defRPr sz="20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31" name="Google Shape;731;g1ff44426bc5_1_2668"/>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32" name="Google Shape;732;g1ff44426bc5_1_2668"/>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33" name="Google Shape;733;g1ff44426bc5_1_2668"/>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734"/>
        <p:cNvGrpSpPr/>
        <p:nvPr/>
      </p:nvGrpSpPr>
      <p:grpSpPr>
        <a:xfrm>
          <a:off x="0" y="0"/>
          <a:ext cx="0" cy="0"/>
          <a:chOff x="0" y="0"/>
          <a:chExt cx="0" cy="0"/>
        </a:xfrm>
      </p:grpSpPr>
      <p:sp>
        <p:nvSpPr>
          <p:cNvPr id="735" name="Google Shape;735;g1ff44426bc5_1_2674"/>
          <p:cNvSpPr txBox="1"/>
          <p:nvPr/>
        </p:nvSpPr>
        <p:spPr>
          <a:xfrm>
            <a:off x="1598612" y="863023"/>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36" name="Google Shape;736;g1ff44426bc5_1_2674"/>
          <p:cNvSpPr txBox="1"/>
          <p:nvPr/>
        </p:nvSpPr>
        <p:spPr>
          <a:xfrm>
            <a:off x="10893425" y="2819399"/>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Corbel"/>
              <a:buNone/>
            </a:pPr>
            <a:r>
              <a:rPr lang="en-US" sz="8000" b="0" i="0" u="none" strike="noStrike" cap="none" dirty="0">
                <a:solidFill>
                  <a:srgbClr val="000000"/>
                </a:solidFill>
                <a:latin typeface="Corbel"/>
                <a:ea typeface="Corbel"/>
                <a:cs typeface="Corbel"/>
                <a:sym typeface="Corbel"/>
              </a:rPr>
              <a:t>”</a:t>
            </a:r>
            <a:endParaRPr sz="1400" b="0" i="0" u="none" strike="noStrike" cap="none" dirty="0">
              <a:solidFill>
                <a:srgbClr val="000000"/>
              </a:solidFill>
              <a:latin typeface="Arial"/>
              <a:ea typeface="Arial"/>
              <a:cs typeface="Arial"/>
              <a:sym typeface="Arial"/>
            </a:endParaRPr>
          </a:p>
        </p:txBody>
      </p:sp>
      <p:sp>
        <p:nvSpPr>
          <p:cNvPr id="737" name="Google Shape;737;g1ff44426bc5_1_2674"/>
          <p:cNvSpPr txBox="1">
            <a:spLocks noGrp="1"/>
          </p:cNvSpPr>
          <p:nvPr>
            <p:ph type="title"/>
          </p:nvPr>
        </p:nvSpPr>
        <p:spPr>
          <a:xfrm>
            <a:off x="2208212" y="685800"/>
            <a:ext cx="8990100" cy="27432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3200"/>
              <a:buFont typeface="Corbel"/>
              <a:buNone/>
              <a:defRPr sz="3200" b="0" cap="none">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8" name="Google Shape;738;g1ff44426bc5_1_2674"/>
          <p:cNvSpPr txBox="1">
            <a:spLocks noGrp="1"/>
          </p:cNvSpPr>
          <p:nvPr>
            <p:ph type="body" idx="1"/>
          </p:nvPr>
        </p:nvSpPr>
        <p:spPr>
          <a:xfrm>
            <a:off x="1484313" y="3886200"/>
            <a:ext cx="10018800" cy="888900"/>
          </a:xfrm>
          <a:prstGeom prst="rect">
            <a:avLst/>
          </a:prstGeom>
          <a:noFill/>
          <a:ln>
            <a:noFill/>
          </a:ln>
        </p:spPr>
        <p:txBody>
          <a:bodyPr spcFirstLastPara="1" wrap="square" lIns="91425" tIns="45700" rIns="91425" bIns="45700" anchor="b" anchorCtr="0">
            <a:normAutofit/>
          </a:bodyPr>
          <a:lstStyle>
            <a:lvl1pPr marL="457200" lvl="0" indent="-228600" algn="r" rtl="0">
              <a:lnSpc>
                <a:spcPct val="100000"/>
              </a:lnSpc>
              <a:spcBef>
                <a:spcPts val="480"/>
              </a:spcBef>
              <a:spcAft>
                <a:spcPts val="0"/>
              </a:spcAft>
              <a:buSzPts val="3480"/>
              <a:buNone/>
              <a:defRPr sz="2400" b="0" cap="none">
                <a:solidFill>
                  <a:schemeClr val="dk1"/>
                </a:solidFill>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39" name="Google Shape;739;g1ff44426bc5_1_2674"/>
          <p:cNvSpPr txBox="1">
            <a:spLocks noGrp="1"/>
          </p:cNvSpPr>
          <p:nvPr>
            <p:ph type="body" idx="2"/>
          </p:nvPr>
        </p:nvSpPr>
        <p:spPr>
          <a:xfrm>
            <a:off x="1484312" y="4775200"/>
            <a:ext cx="10018800" cy="1016100"/>
          </a:xfrm>
          <a:prstGeom prst="rect">
            <a:avLst/>
          </a:prstGeom>
          <a:noFill/>
          <a:ln>
            <a:noFill/>
          </a:ln>
        </p:spPr>
        <p:txBody>
          <a:bodyPr spcFirstLastPara="1" wrap="square" lIns="91425" tIns="45700" rIns="91425" bIns="45700" anchor="t" anchorCtr="0">
            <a:normAutofit/>
          </a:bodyPr>
          <a:lstStyle>
            <a:lvl1pPr marL="457200" lvl="0" indent="-228600" algn="r" rtl="0">
              <a:lnSpc>
                <a:spcPct val="100000"/>
              </a:lnSpc>
              <a:spcBef>
                <a:spcPts val="360"/>
              </a:spcBef>
              <a:spcAft>
                <a:spcPts val="0"/>
              </a:spcAft>
              <a:buSzPts val="2610"/>
              <a:buNone/>
              <a:defRPr sz="18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40" name="Google Shape;740;g1ff44426bc5_1_2674"/>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1" name="Google Shape;741;g1ff44426bc5_1_2674"/>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2" name="Google Shape;742;g1ff44426bc5_1_2674"/>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743"/>
        <p:cNvGrpSpPr/>
        <p:nvPr/>
      </p:nvGrpSpPr>
      <p:grpSpPr>
        <a:xfrm>
          <a:off x="0" y="0"/>
          <a:ext cx="0" cy="0"/>
          <a:chOff x="0" y="0"/>
          <a:chExt cx="0" cy="0"/>
        </a:xfrm>
      </p:grpSpPr>
      <p:sp>
        <p:nvSpPr>
          <p:cNvPr id="744" name="Google Shape;744;g1ff44426bc5_1_2683"/>
          <p:cNvSpPr txBox="1">
            <a:spLocks noGrp="1"/>
          </p:cNvSpPr>
          <p:nvPr>
            <p:ph type="title"/>
          </p:nvPr>
        </p:nvSpPr>
        <p:spPr>
          <a:xfrm>
            <a:off x="1484313" y="685800"/>
            <a:ext cx="10018800" cy="27273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5" name="Google Shape;745;g1ff44426bc5_1_2683"/>
          <p:cNvSpPr txBox="1">
            <a:spLocks noGrp="1"/>
          </p:cNvSpPr>
          <p:nvPr>
            <p:ph type="body" idx="1"/>
          </p:nvPr>
        </p:nvSpPr>
        <p:spPr>
          <a:xfrm>
            <a:off x="1484312" y="3505200"/>
            <a:ext cx="10018800" cy="8382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560"/>
              </a:spcBef>
              <a:spcAft>
                <a:spcPts val="0"/>
              </a:spcAft>
              <a:buSzPts val="4060"/>
              <a:buNone/>
              <a:defRPr sz="2800" b="0" cap="none">
                <a:solidFill>
                  <a:schemeClr val="dk1"/>
                </a:solidFill>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46" name="Google Shape;746;g1ff44426bc5_1_2683"/>
          <p:cNvSpPr txBox="1">
            <a:spLocks noGrp="1"/>
          </p:cNvSpPr>
          <p:nvPr>
            <p:ph type="body" idx="2"/>
          </p:nvPr>
        </p:nvSpPr>
        <p:spPr>
          <a:xfrm>
            <a:off x="1484311" y="4343400"/>
            <a:ext cx="10018800" cy="1447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360"/>
              </a:spcBef>
              <a:spcAft>
                <a:spcPts val="0"/>
              </a:spcAft>
              <a:buSzPts val="2610"/>
              <a:buNone/>
              <a:defRPr sz="1800">
                <a:solidFill>
                  <a:schemeClr val="dk1"/>
                </a:solidFill>
              </a:defRPr>
            </a:lvl1pPr>
            <a:lvl2pPr marL="914400" lvl="1" indent="-228600" algn="l" rtl="0">
              <a:lnSpc>
                <a:spcPct val="100000"/>
              </a:lnSpc>
              <a:spcBef>
                <a:spcPts val="600"/>
              </a:spcBef>
              <a:spcAft>
                <a:spcPts val="0"/>
              </a:spcAft>
              <a:buSzPts val="2610"/>
              <a:buNone/>
              <a:defRPr sz="1800">
                <a:solidFill>
                  <a:srgbClr val="888888"/>
                </a:solidFill>
              </a:defRPr>
            </a:lvl2pPr>
            <a:lvl3pPr marL="1371600" lvl="2" indent="-228600" algn="l" rtl="0">
              <a:lnSpc>
                <a:spcPct val="100000"/>
              </a:lnSpc>
              <a:spcBef>
                <a:spcPts val="600"/>
              </a:spcBef>
              <a:spcAft>
                <a:spcPts val="0"/>
              </a:spcAft>
              <a:buSzPts val="2320"/>
              <a:buNone/>
              <a:defRPr sz="1600">
                <a:solidFill>
                  <a:srgbClr val="888888"/>
                </a:solidFill>
              </a:defRPr>
            </a:lvl3pPr>
            <a:lvl4pPr marL="1828800" lvl="3" indent="-228600" algn="l" rtl="0">
              <a:lnSpc>
                <a:spcPct val="100000"/>
              </a:lnSpc>
              <a:spcBef>
                <a:spcPts val="600"/>
              </a:spcBef>
              <a:spcAft>
                <a:spcPts val="0"/>
              </a:spcAft>
              <a:buSzPts val="2030"/>
              <a:buNone/>
              <a:defRPr sz="1400">
                <a:solidFill>
                  <a:srgbClr val="888888"/>
                </a:solidFill>
              </a:defRPr>
            </a:lvl4pPr>
            <a:lvl5pPr marL="2286000" lvl="4" indent="-228600" algn="l" rtl="0">
              <a:lnSpc>
                <a:spcPct val="100000"/>
              </a:lnSpc>
              <a:spcBef>
                <a:spcPts val="600"/>
              </a:spcBef>
              <a:spcAft>
                <a:spcPts val="0"/>
              </a:spcAft>
              <a:buSzPts val="2030"/>
              <a:buNone/>
              <a:defRPr sz="1400">
                <a:solidFill>
                  <a:srgbClr val="888888"/>
                </a:solidFill>
              </a:defRPr>
            </a:lvl5pPr>
            <a:lvl6pPr marL="2743200" lvl="5" indent="-228600" algn="l" rtl="0">
              <a:lnSpc>
                <a:spcPct val="100000"/>
              </a:lnSpc>
              <a:spcBef>
                <a:spcPts val="600"/>
              </a:spcBef>
              <a:spcAft>
                <a:spcPts val="0"/>
              </a:spcAft>
              <a:buSzPts val="2030"/>
              <a:buNone/>
              <a:defRPr sz="1400">
                <a:solidFill>
                  <a:srgbClr val="888888"/>
                </a:solidFill>
              </a:defRPr>
            </a:lvl6pPr>
            <a:lvl7pPr marL="3200400" lvl="6" indent="-228600" algn="l" rtl="0">
              <a:lnSpc>
                <a:spcPct val="100000"/>
              </a:lnSpc>
              <a:spcBef>
                <a:spcPts val="600"/>
              </a:spcBef>
              <a:spcAft>
                <a:spcPts val="0"/>
              </a:spcAft>
              <a:buSzPts val="2030"/>
              <a:buNone/>
              <a:defRPr sz="1400">
                <a:solidFill>
                  <a:srgbClr val="888888"/>
                </a:solidFill>
              </a:defRPr>
            </a:lvl7pPr>
            <a:lvl8pPr marL="3657600" lvl="7" indent="-228600" algn="l" rtl="0">
              <a:lnSpc>
                <a:spcPct val="100000"/>
              </a:lnSpc>
              <a:spcBef>
                <a:spcPts val="600"/>
              </a:spcBef>
              <a:spcAft>
                <a:spcPts val="0"/>
              </a:spcAft>
              <a:buSzPts val="2030"/>
              <a:buNone/>
              <a:defRPr sz="1400">
                <a:solidFill>
                  <a:srgbClr val="888888"/>
                </a:solidFill>
              </a:defRPr>
            </a:lvl8pPr>
            <a:lvl9pPr marL="4114800" lvl="8" indent="-228600" algn="l" rtl="0">
              <a:lnSpc>
                <a:spcPct val="100000"/>
              </a:lnSpc>
              <a:spcBef>
                <a:spcPts val="600"/>
              </a:spcBef>
              <a:spcAft>
                <a:spcPts val="600"/>
              </a:spcAft>
              <a:buSzPts val="2030"/>
              <a:buNone/>
              <a:defRPr sz="1400">
                <a:solidFill>
                  <a:srgbClr val="888888"/>
                </a:solidFill>
              </a:defRPr>
            </a:lvl9pPr>
          </a:lstStyle>
          <a:p>
            <a:endParaRPr/>
          </a:p>
        </p:txBody>
      </p:sp>
      <p:sp>
        <p:nvSpPr>
          <p:cNvPr id="747" name="Google Shape;747;g1ff44426bc5_1_2683"/>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8" name="Google Shape;748;g1ff44426bc5_1_2683"/>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49" name="Google Shape;749;g1ff44426bc5_1_2683"/>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0"/>
        <p:cNvGrpSpPr/>
        <p:nvPr/>
      </p:nvGrpSpPr>
      <p:grpSpPr>
        <a:xfrm>
          <a:off x="0" y="0"/>
          <a:ext cx="0" cy="0"/>
          <a:chOff x="0" y="0"/>
          <a:chExt cx="0" cy="0"/>
        </a:xfrm>
      </p:grpSpPr>
      <p:sp>
        <p:nvSpPr>
          <p:cNvPr id="751" name="Google Shape;751;g1ff44426bc5_1_2690"/>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000"/>
              <a:buFont typeface="Corbe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2" name="Google Shape;752;g1ff44426bc5_1_2690"/>
          <p:cNvSpPr txBox="1">
            <a:spLocks noGrp="1"/>
          </p:cNvSpPr>
          <p:nvPr>
            <p:ph type="body" idx="1"/>
          </p:nvPr>
        </p:nvSpPr>
        <p:spPr>
          <a:xfrm rot="5400000">
            <a:off x="4931523" y="-780301"/>
            <a:ext cx="3124200" cy="100188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SzPts val="2610"/>
              <a:buChar char="•"/>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53" name="Google Shape;753;g1ff44426bc5_1_2690"/>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54" name="Google Shape;754;g1ff44426bc5_1_2690"/>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55" name="Google Shape;755;g1ff44426bc5_1_2690"/>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56"/>
        <p:cNvGrpSpPr/>
        <p:nvPr/>
      </p:nvGrpSpPr>
      <p:grpSpPr>
        <a:xfrm>
          <a:off x="0" y="0"/>
          <a:ext cx="0" cy="0"/>
          <a:chOff x="0" y="0"/>
          <a:chExt cx="0" cy="0"/>
        </a:xfrm>
      </p:grpSpPr>
      <p:sp>
        <p:nvSpPr>
          <p:cNvPr id="757" name="Google Shape;757;g1ff44426bc5_1_2696"/>
          <p:cNvSpPr txBox="1">
            <a:spLocks noGrp="1"/>
          </p:cNvSpPr>
          <p:nvPr>
            <p:ph type="title"/>
          </p:nvPr>
        </p:nvSpPr>
        <p:spPr>
          <a:xfrm rot="5400000">
            <a:off x="8065175" y="2353351"/>
            <a:ext cx="5105400" cy="17703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8" name="Google Shape;758;g1ff44426bc5_1_2696"/>
          <p:cNvSpPr txBox="1">
            <a:spLocks noGrp="1"/>
          </p:cNvSpPr>
          <p:nvPr>
            <p:ph type="body" idx="1"/>
          </p:nvPr>
        </p:nvSpPr>
        <p:spPr>
          <a:xfrm rot="5400000">
            <a:off x="2941554" y="-771300"/>
            <a:ext cx="5105400" cy="8019600"/>
          </a:xfrm>
          <a:prstGeom prst="rect">
            <a:avLst/>
          </a:prstGeom>
          <a:noFill/>
          <a:ln>
            <a:noFill/>
          </a:ln>
        </p:spPr>
        <p:txBody>
          <a:bodyPr spcFirstLastPara="1" wrap="square" lIns="91425" tIns="45700" rIns="91425" bIns="45700" anchor="t" anchorCtr="0">
            <a:normAutofit/>
          </a:bodyPr>
          <a:lstStyle>
            <a:lvl1pPr marL="457200" lvl="0" indent="-394335" algn="l" rtl="0">
              <a:lnSpc>
                <a:spcPct val="100000"/>
              </a:lnSpc>
              <a:spcBef>
                <a:spcPts val="360"/>
              </a:spcBef>
              <a:spcAft>
                <a:spcPts val="0"/>
              </a:spcAft>
              <a:buSzPts val="2610"/>
              <a:buChar char="•"/>
              <a:defRPr/>
            </a:lvl1pPr>
            <a:lvl2pPr marL="914400" lvl="1" indent="-394335" algn="l" rtl="0">
              <a:lnSpc>
                <a:spcPct val="100000"/>
              </a:lnSpc>
              <a:spcBef>
                <a:spcPts val="600"/>
              </a:spcBef>
              <a:spcAft>
                <a:spcPts val="0"/>
              </a:spcAft>
              <a:buSzPts val="2610"/>
              <a:buChar char="•"/>
              <a:defRPr/>
            </a:lvl2pPr>
            <a:lvl3pPr marL="1371600" lvl="2" indent="-394335" algn="l" rtl="0">
              <a:lnSpc>
                <a:spcPct val="100000"/>
              </a:lnSpc>
              <a:spcBef>
                <a:spcPts val="600"/>
              </a:spcBef>
              <a:spcAft>
                <a:spcPts val="0"/>
              </a:spcAft>
              <a:buSzPts val="2610"/>
              <a:buChar char="•"/>
              <a:defRPr/>
            </a:lvl3pPr>
            <a:lvl4pPr marL="1828800" lvl="3" indent="-394335" algn="l" rtl="0">
              <a:lnSpc>
                <a:spcPct val="100000"/>
              </a:lnSpc>
              <a:spcBef>
                <a:spcPts val="600"/>
              </a:spcBef>
              <a:spcAft>
                <a:spcPts val="0"/>
              </a:spcAft>
              <a:buSzPts val="2610"/>
              <a:buChar char="•"/>
              <a:defRPr/>
            </a:lvl4pPr>
            <a:lvl5pPr marL="2286000" lvl="4" indent="-394335" algn="l" rtl="0">
              <a:lnSpc>
                <a:spcPct val="100000"/>
              </a:lnSpc>
              <a:spcBef>
                <a:spcPts val="600"/>
              </a:spcBef>
              <a:spcAft>
                <a:spcPts val="0"/>
              </a:spcAft>
              <a:buSzPts val="2610"/>
              <a:buChar char="•"/>
              <a:defRPr/>
            </a:lvl5pPr>
            <a:lvl6pPr marL="2743200" lvl="5" indent="-394335" algn="l" rtl="0">
              <a:lnSpc>
                <a:spcPct val="100000"/>
              </a:lnSpc>
              <a:spcBef>
                <a:spcPts val="600"/>
              </a:spcBef>
              <a:spcAft>
                <a:spcPts val="0"/>
              </a:spcAft>
              <a:buSzPts val="2610"/>
              <a:buChar char="•"/>
              <a:defRPr/>
            </a:lvl6pPr>
            <a:lvl7pPr marL="3200400" lvl="6" indent="-394335" algn="l" rtl="0">
              <a:lnSpc>
                <a:spcPct val="100000"/>
              </a:lnSpc>
              <a:spcBef>
                <a:spcPts val="600"/>
              </a:spcBef>
              <a:spcAft>
                <a:spcPts val="0"/>
              </a:spcAft>
              <a:buSzPts val="2610"/>
              <a:buChar char="•"/>
              <a:defRPr/>
            </a:lvl7pPr>
            <a:lvl8pPr marL="3657600" lvl="7" indent="-394334" algn="l" rtl="0">
              <a:lnSpc>
                <a:spcPct val="100000"/>
              </a:lnSpc>
              <a:spcBef>
                <a:spcPts val="600"/>
              </a:spcBef>
              <a:spcAft>
                <a:spcPts val="0"/>
              </a:spcAft>
              <a:buSzPts val="2610"/>
              <a:buChar char="•"/>
              <a:defRPr/>
            </a:lvl8pPr>
            <a:lvl9pPr marL="4114800" lvl="8" indent="-394334" algn="l" rtl="0">
              <a:lnSpc>
                <a:spcPct val="100000"/>
              </a:lnSpc>
              <a:spcBef>
                <a:spcPts val="600"/>
              </a:spcBef>
              <a:spcAft>
                <a:spcPts val="600"/>
              </a:spcAft>
              <a:buSzPts val="2610"/>
              <a:buChar char="•"/>
              <a:defRPr/>
            </a:lvl9pPr>
          </a:lstStyle>
          <a:p>
            <a:endParaRPr/>
          </a:p>
        </p:txBody>
      </p:sp>
      <p:sp>
        <p:nvSpPr>
          <p:cNvPr id="759" name="Google Shape;759;g1ff44426bc5_1_2696"/>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0" name="Google Shape;760;g1ff44426bc5_1_2696"/>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761" name="Google Shape;761;g1ff44426bc5_1_2696"/>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OBJECT_1">
    <p:spTree>
      <p:nvGrpSpPr>
        <p:cNvPr id="1" name="Shape 772"/>
        <p:cNvGrpSpPr/>
        <p:nvPr/>
      </p:nvGrpSpPr>
      <p:grpSpPr>
        <a:xfrm>
          <a:off x="0" y="0"/>
          <a:ext cx="0" cy="0"/>
          <a:chOff x="0" y="0"/>
          <a:chExt cx="0" cy="0"/>
        </a:xfrm>
      </p:grpSpPr>
      <p:sp>
        <p:nvSpPr>
          <p:cNvPr id="773" name="Google Shape;773;g1ff44426bc5_3_2714"/>
          <p:cNvSpPr txBox="1">
            <a:spLocks noGrp="1"/>
          </p:cNvSpPr>
          <p:nvPr>
            <p:ph type="title"/>
          </p:nvPr>
        </p:nvSpPr>
        <p:spPr>
          <a:xfrm>
            <a:off x="1043634" y="2639907"/>
            <a:ext cx="10104600" cy="646500"/>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1"/>
              </a:buClr>
              <a:buSzPts val="1400"/>
              <a:buFont typeface="Verdana"/>
              <a:buNone/>
              <a:defRPr sz="4667" b="0" i="0">
                <a:solidFill>
                  <a:schemeClr val="lt1"/>
                </a:solidFill>
                <a:latin typeface="Verdana"/>
                <a:ea typeface="Verdana"/>
                <a:cs typeface="Verdana"/>
                <a:sym typeface="Verdana"/>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4" name="Google Shape;774;g1ff44426bc5_3_2714"/>
          <p:cNvSpPr txBox="1">
            <a:spLocks noGrp="1"/>
          </p:cNvSpPr>
          <p:nvPr>
            <p:ph type="ftr" idx="11"/>
          </p:nvPr>
        </p:nvSpPr>
        <p:spPr>
          <a:xfrm>
            <a:off x="4145280" y="6377940"/>
            <a:ext cx="3901500" cy="276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888888"/>
              </a:buClr>
              <a:buSzPts val="1400"/>
              <a:buFont typeface="Roboto"/>
              <a:buNone/>
              <a:defRPr sz="18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1400"/>
              <a:buFont typeface="Roboto"/>
              <a:buNone/>
              <a:defRPr sz="1800" b="0" i="0" u="none" strike="noStrike" cap="none">
                <a:solidFill>
                  <a:schemeClr val="dk1"/>
                </a:solidFill>
                <a:latin typeface="Roboto"/>
                <a:ea typeface="Roboto"/>
                <a:cs typeface="Roboto"/>
                <a:sym typeface="Roboto"/>
              </a:defRPr>
            </a:lvl9pPr>
          </a:lstStyle>
          <a:p>
            <a:endParaRPr dirty="0"/>
          </a:p>
        </p:txBody>
      </p:sp>
      <p:sp>
        <p:nvSpPr>
          <p:cNvPr id="775" name="Google Shape;775;g1ff44426bc5_3_2714"/>
          <p:cNvSpPr txBox="1">
            <a:spLocks noGrp="1"/>
          </p:cNvSpPr>
          <p:nvPr>
            <p:ph type="dt" idx="10"/>
          </p:nvPr>
        </p:nvSpPr>
        <p:spPr>
          <a:xfrm>
            <a:off x="609600" y="6377940"/>
            <a:ext cx="2804100" cy="1848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rgbClr val="888888"/>
              </a:buClr>
              <a:buSzPts val="1400"/>
              <a:buFont typeface="Roboto"/>
              <a:buNone/>
              <a:defRPr>
                <a:solidFill>
                  <a:srgbClr val="888888"/>
                </a:solidFill>
              </a:defRPr>
            </a:lvl1pPr>
            <a:lvl2pPr lvl="1" algn="l" rtl="0">
              <a:lnSpc>
                <a:spcPct val="100000"/>
              </a:lnSpc>
              <a:spcBef>
                <a:spcPts val="0"/>
              </a:spcBef>
              <a:spcAft>
                <a:spcPts val="0"/>
              </a:spcAft>
              <a:buClr>
                <a:schemeClr val="dk1"/>
              </a:buClr>
              <a:buSzPts val="1400"/>
              <a:buFont typeface="Roboto"/>
              <a:buNone/>
              <a:defRPr/>
            </a:lvl2pPr>
            <a:lvl3pPr lvl="2" algn="l" rtl="0">
              <a:lnSpc>
                <a:spcPct val="100000"/>
              </a:lnSpc>
              <a:spcBef>
                <a:spcPts val="0"/>
              </a:spcBef>
              <a:spcAft>
                <a:spcPts val="0"/>
              </a:spcAft>
              <a:buClr>
                <a:schemeClr val="dk1"/>
              </a:buClr>
              <a:buSzPts val="1400"/>
              <a:buFont typeface="Roboto"/>
              <a:buNone/>
              <a:defRPr/>
            </a:lvl3pPr>
            <a:lvl4pPr lvl="3" algn="l" rtl="0">
              <a:lnSpc>
                <a:spcPct val="100000"/>
              </a:lnSpc>
              <a:spcBef>
                <a:spcPts val="0"/>
              </a:spcBef>
              <a:spcAft>
                <a:spcPts val="0"/>
              </a:spcAft>
              <a:buClr>
                <a:schemeClr val="dk1"/>
              </a:buClr>
              <a:buSzPts val="1400"/>
              <a:buFont typeface="Roboto"/>
              <a:buNone/>
              <a:defRPr/>
            </a:lvl4pPr>
            <a:lvl5pPr lvl="4" algn="l" rtl="0">
              <a:lnSpc>
                <a:spcPct val="100000"/>
              </a:lnSpc>
              <a:spcBef>
                <a:spcPts val="0"/>
              </a:spcBef>
              <a:spcAft>
                <a:spcPts val="0"/>
              </a:spcAft>
              <a:buClr>
                <a:schemeClr val="dk1"/>
              </a:buClr>
              <a:buSzPts val="1400"/>
              <a:buFont typeface="Roboto"/>
              <a:buNone/>
              <a:defRPr/>
            </a:lvl5pPr>
            <a:lvl6pPr lvl="5" algn="l" rtl="0">
              <a:lnSpc>
                <a:spcPct val="100000"/>
              </a:lnSpc>
              <a:spcBef>
                <a:spcPts val="0"/>
              </a:spcBef>
              <a:spcAft>
                <a:spcPts val="0"/>
              </a:spcAft>
              <a:buClr>
                <a:schemeClr val="dk1"/>
              </a:buClr>
              <a:buSzPts val="1400"/>
              <a:buFont typeface="Roboto"/>
              <a:buNone/>
              <a:defRPr/>
            </a:lvl6pPr>
            <a:lvl7pPr lvl="6" algn="l" rtl="0">
              <a:lnSpc>
                <a:spcPct val="100000"/>
              </a:lnSpc>
              <a:spcBef>
                <a:spcPts val="0"/>
              </a:spcBef>
              <a:spcAft>
                <a:spcPts val="0"/>
              </a:spcAft>
              <a:buClr>
                <a:schemeClr val="dk1"/>
              </a:buClr>
              <a:buSzPts val="1400"/>
              <a:buFont typeface="Roboto"/>
              <a:buNone/>
              <a:defRPr/>
            </a:lvl7pPr>
            <a:lvl8pPr lvl="7" algn="l" rtl="0">
              <a:lnSpc>
                <a:spcPct val="100000"/>
              </a:lnSpc>
              <a:spcBef>
                <a:spcPts val="0"/>
              </a:spcBef>
              <a:spcAft>
                <a:spcPts val="0"/>
              </a:spcAft>
              <a:buClr>
                <a:schemeClr val="dk1"/>
              </a:buClr>
              <a:buSzPts val="1400"/>
              <a:buFont typeface="Roboto"/>
              <a:buNone/>
              <a:defRPr/>
            </a:lvl8pPr>
            <a:lvl9pPr lvl="8" algn="l" rtl="0">
              <a:lnSpc>
                <a:spcPct val="100000"/>
              </a:lnSpc>
              <a:spcBef>
                <a:spcPts val="0"/>
              </a:spcBef>
              <a:spcAft>
                <a:spcPts val="0"/>
              </a:spcAft>
              <a:buClr>
                <a:schemeClr val="dk1"/>
              </a:buClr>
              <a:buSzPts val="1400"/>
              <a:buFont typeface="Roboto"/>
              <a:buNone/>
              <a:defRPr/>
            </a:lvl9pPr>
          </a:lstStyle>
          <a:p>
            <a:endParaRPr dirty="0"/>
          </a:p>
        </p:txBody>
      </p:sp>
      <p:sp>
        <p:nvSpPr>
          <p:cNvPr id="776" name="Google Shape;776;g1ff44426bc5_3_2714"/>
          <p:cNvSpPr txBox="1">
            <a:spLocks noGrp="1"/>
          </p:cNvSpPr>
          <p:nvPr>
            <p:ph type="sldNum" idx="12"/>
          </p:nvPr>
        </p:nvSpPr>
        <p:spPr>
          <a:xfrm>
            <a:off x="8778241" y="6377940"/>
            <a:ext cx="2804100" cy="184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888888"/>
              </a:buClr>
              <a:buSzPts val="1200"/>
              <a:buFont typeface="Roboto"/>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dirty="0">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0" name="Rectangle 9"/>
          <p:cNvSpPr/>
          <p:nvPr userDrawn="1"/>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base">
              <a:spcBef>
                <a:spcPct val="0"/>
              </a:spcBef>
              <a:spcAft>
                <a:spcPct val="0"/>
              </a:spcAft>
              <a:buClrTx/>
              <a:buFontTx/>
              <a:buNone/>
            </a:pPr>
            <a:endParaRPr lang="en-US" sz="1800" kern="1200" dirty="0">
              <a:solidFill>
                <a:srgbClr val="000000"/>
              </a:solidFill>
            </a:endParaRPr>
          </a:p>
        </p:txBody>
      </p:sp>
      <p:sp>
        <p:nvSpPr>
          <p:cNvPr id="6" name="Rectangle 5"/>
          <p:cNvSpPr>
            <a:spLocks noChangeArrowheads="1"/>
          </p:cNvSpPr>
          <p:nvPr userDrawn="1"/>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457200">
              <a:buClrTx/>
              <a:buFontTx/>
              <a:buNone/>
              <a:defRPr/>
            </a:pPr>
            <a:r>
              <a:rPr lang="en-US" sz="600" kern="1200" dirty="0"/>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kern="1200" dirty="0"/>
              <a:t>’</a:t>
            </a:r>
            <a:r>
              <a:rPr lang="en-US" sz="600" kern="1200" dirty="0"/>
              <a:t>s latest report on Form 10-K or information set forth under "factors affecting future results" on the "investors" page of our website at www.exxonmobil.com).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4"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3418981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21574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7"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0346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Blue">
  <p:cSld name="Title and Content Blue">
    <p:bg>
      <p:bgPr>
        <a:gradFill>
          <a:gsLst>
            <a:gs pos="0">
              <a:srgbClr val="3A397B"/>
            </a:gs>
            <a:gs pos="15000">
              <a:srgbClr val="3A397B"/>
            </a:gs>
            <a:gs pos="100000">
              <a:schemeClr val="dk2"/>
            </a:gs>
          </a:gsLst>
          <a:lin ang="18900000" scaled="0"/>
        </a:gradFill>
        <a:effectLst/>
      </p:bgPr>
    </p:bg>
    <p:spTree>
      <p:nvGrpSpPr>
        <p:cNvPr id="1" name="Shape 45"/>
        <p:cNvGrpSpPr/>
        <p:nvPr/>
      </p:nvGrpSpPr>
      <p:grpSpPr>
        <a:xfrm>
          <a:off x="0" y="0"/>
          <a:ext cx="0" cy="0"/>
          <a:chOff x="0" y="0"/>
          <a:chExt cx="0" cy="0"/>
        </a:xfrm>
      </p:grpSpPr>
      <p:sp>
        <p:nvSpPr>
          <p:cNvPr id="46" name="Google Shape;46;p23"/>
          <p:cNvSpPr txBox="1">
            <a:spLocks noGrp="1"/>
          </p:cNvSpPr>
          <p:nvPr>
            <p:ph type="body" idx="1"/>
          </p:nvPr>
        </p:nvSpPr>
        <p:spPr>
          <a:xfrm>
            <a:off x="476253" y="1309689"/>
            <a:ext cx="11239500" cy="4813300"/>
          </a:xfrm>
          <a:prstGeom prst="rect">
            <a:avLst/>
          </a:prstGeom>
          <a:noFill/>
          <a:ln>
            <a:noFill/>
          </a:ln>
        </p:spPr>
        <p:txBody>
          <a:bodyPr spcFirstLastPara="1" wrap="square" lIns="0" tIns="0" rIns="0" bIns="0" anchor="t" anchorCtr="0">
            <a:noAutofit/>
          </a:bodyPr>
          <a:lstStyle>
            <a:lvl1pPr marL="457200" lvl="0" indent="-397954" algn="l">
              <a:spcBef>
                <a:spcPts val="0"/>
              </a:spcBef>
              <a:spcAft>
                <a:spcPts val="0"/>
              </a:spcAft>
              <a:buClr>
                <a:schemeClr val="lt1"/>
              </a:buClr>
              <a:buSzPts val="2667"/>
              <a:buChar char="•"/>
              <a:defRPr sz="2667">
                <a:solidFill>
                  <a:schemeClr val="lt1"/>
                </a:solidFill>
              </a:defRPr>
            </a:lvl1pPr>
            <a:lvl2pPr marL="914400" lvl="1" indent="-397954" algn="l">
              <a:spcBef>
                <a:spcPts val="715"/>
              </a:spcBef>
              <a:spcAft>
                <a:spcPts val="0"/>
              </a:spcAft>
              <a:buClr>
                <a:schemeClr val="lt1"/>
              </a:buClr>
              <a:buSzPts val="2667"/>
              <a:buChar char="•"/>
              <a:defRPr sz="2667">
                <a:solidFill>
                  <a:schemeClr val="lt1"/>
                </a:solidFill>
              </a:defRPr>
            </a:lvl2pPr>
            <a:lvl3pPr marL="1371600" lvl="2" indent="-397954" algn="l">
              <a:spcBef>
                <a:spcPts val="0"/>
              </a:spcBef>
              <a:spcAft>
                <a:spcPts val="0"/>
              </a:spcAft>
              <a:buClr>
                <a:schemeClr val="lt1"/>
              </a:buClr>
              <a:buSzPts val="2667"/>
              <a:buChar char="•"/>
              <a:defRPr sz="2667">
                <a:solidFill>
                  <a:schemeClr val="lt1"/>
                </a:solidFill>
              </a:defRPr>
            </a:lvl3pPr>
            <a:lvl4pPr marL="1828800" lvl="3" indent="-397954" algn="l">
              <a:spcBef>
                <a:spcPts val="0"/>
              </a:spcBef>
              <a:spcAft>
                <a:spcPts val="0"/>
              </a:spcAft>
              <a:buClr>
                <a:schemeClr val="lt1"/>
              </a:buClr>
              <a:buSzPts val="2667"/>
              <a:buChar char="•"/>
              <a:defRPr sz="2667">
                <a:solidFill>
                  <a:schemeClr val="lt1"/>
                </a:solidFill>
              </a:defRPr>
            </a:lvl4pPr>
            <a:lvl5pPr marL="2286000" lvl="4" indent="-397954" algn="l">
              <a:spcBef>
                <a:spcPts val="0"/>
              </a:spcBef>
              <a:spcAft>
                <a:spcPts val="0"/>
              </a:spcAft>
              <a:buClr>
                <a:schemeClr val="lt1"/>
              </a:buClr>
              <a:buSzPts val="2667"/>
              <a:buChar char="•"/>
              <a:defRPr sz="2667">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3"/>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609599" y="293462"/>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3"/>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1616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0"/>
            <a:ext cx="10973308" cy="4321493"/>
          </a:xfrm>
        </p:spPr>
        <p:txBody>
          <a:bodyPr rtlCol="0" anchor="ctr" anchorCtr="1">
            <a:noAutofit/>
          </a:bodyPr>
          <a:lstStyle>
            <a:lvl1pPr marL="0" indent="0">
              <a:buNone/>
              <a:defRPr sz="1200">
                <a:solidFill>
                  <a:srgbClr val="000000"/>
                </a:solidFill>
              </a:defRPr>
            </a:lvl1pPr>
          </a:lstStyle>
          <a:p>
            <a:pPr lvl="0"/>
            <a:r>
              <a:rPr lang="en-US" noProof="0" dirty="0" smtClean="0"/>
              <a:t>Click icon to add chart</a:t>
            </a:r>
            <a:endParaRPr lang="en-US" noProof="0" dirty="0"/>
          </a:p>
        </p:txBody>
      </p:sp>
      <p:sp>
        <p:nvSpPr>
          <p:cNvPr id="8" name="Content Placeholder 7"/>
          <p:cNvSpPr>
            <a:spLocks noGrp="1"/>
          </p:cNvSpPr>
          <p:nvPr>
            <p:ph sz="quarter" idx="10" hasCustomPrompt="1"/>
          </p:nvPr>
        </p:nvSpPr>
        <p:spPr>
          <a:xfrm>
            <a:off x="596901" y="1363404"/>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6927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2101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390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341034" y="2998789"/>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581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214469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0"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42639609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0"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0"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9423330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280438382"/>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25778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xt with Image Right">
  <p:cSld name="Text with Image Righ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480060" y="293464"/>
            <a:ext cx="5327320" cy="76273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00A3E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txBox="1">
            <a:spLocks noGrp="1"/>
          </p:cNvSpPr>
          <p:nvPr>
            <p:ph type="body" idx="1"/>
          </p:nvPr>
        </p:nvSpPr>
        <p:spPr>
          <a:xfrm>
            <a:off x="480060" y="1309694"/>
            <a:ext cx="5334000" cy="4525964"/>
          </a:xfrm>
          <a:prstGeom prst="rect">
            <a:avLst/>
          </a:prstGeom>
          <a:noFill/>
          <a:ln>
            <a:noFill/>
          </a:ln>
        </p:spPr>
        <p:txBody>
          <a:bodyPr spcFirstLastPara="1" wrap="square" lIns="0" tIns="0" rIns="0" bIns="0" anchor="t" anchorCtr="0">
            <a:noAutofit/>
          </a:bodyPr>
          <a:lstStyle>
            <a:lvl1pPr marL="457200" lvl="0" indent="-364045" algn="l">
              <a:spcBef>
                <a:spcPts val="715"/>
              </a:spcBef>
              <a:spcAft>
                <a:spcPts val="0"/>
              </a:spcAft>
              <a:buClr>
                <a:srgbClr val="000000"/>
              </a:buClr>
              <a:buSzPts val="2133"/>
              <a:buChar char="•"/>
              <a:defRPr sz="2133" b="0">
                <a:solidFill>
                  <a:srgbClr val="000000"/>
                </a:solidFill>
              </a:defRPr>
            </a:lvl1pPr>
            <a:lvl2pPr marL="914400" lvl="1" indent="-347154" algn="l">
              <a:spcBef>
                <a:spcPts val="715"/>
              </a:spcBef>
              <a:spcAft>
                <a:spcPts val="0"/>
              </a:spcAft>
              <a:buClr>
                <a:srgbClr val="000000"/>
              </a:buClr>
              <a:buSzPts val="1867"/>
              <a:buChar char="•"/>
              <a:defRPr sz="1867">
                <a:solidFill>
                  <a:srgbClr val="000000"/>
                </a:solidFill>
              </a:defRPr>
            </a:lvl2pPr>
            <a:lvl3pPr marL="1371600" lvl="2" indent="-347154" algn="l">
              <a:spcBef>
                <a:spcPts val="0"/>
              </a:spcBef>
              <a:spcAft>
                <a:spcPts val="0"/>
              </a:spcAft>
              <a:buClr>
                <a:srgbClr val="000000"/>
              </a:buClr>
              <a:buSzPts val="1867"/>
              <a:buChar char="•"/>
              <a:defRPr sz="1867">
                <a:solidFill>
                  <a:srgbClr val="000000"/>
                </a:solidFill>
              </a:defRPr>
            </a:lvl3pPr>
            <a:lvl4pPr marL="1828800" lvl="3" indent="-347154" algn="l">
              <a:spcBef>
                <a:spcPts val="0"/>
              </a:spcBef>
              <a:spcAft>
                <a:spcPts val="0"/>
              </a:spcAft>
              <a:buClr>
                <a:srgbClr val="000000"/>
              </a:buClr>
              <a:buSzPts val="1867"/>
              <a:buChar char="•"/>
              <a:defRPr sz="1867">
                <a:solidFill>
                  <a:srgbClr val="000000"/>
                </a:solidFill>
              </a:defRPr>
            </a:lvl4pPr>
            <a:lvl5pPr marL="2286000" lvl="4" indent="-347154" algn="l">
              <a:spcBef>
                <a:spcPts val="0"/>
              </a:spcBef>
              <a:spcAft>
                <a:spcPts val="0"/>
              </a:spcAft>
              <a:buClr>
                <a:srgbClr val="000000"/>
              </a:buClr>
              <a:buSzPts val="1867"/>
              <a:buChar char="•"/>
              <a:defRPr sz="1867">
                <a:solidFill>
                  <a:srgbClr val="000000"/>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1" name="Google Shape;51;p24"/>
          <p:cNvSpPr>
            <a:spLocks noGrp="1"/>
          </p:cNvSpPr>
          <p:nvPr>
            <p:ph type="pic" idx="2"/>
          </p:nvPr>
        </p:nvSpPr>
        <p:spPr>
          <a:xfrm>
            <a:off x="6704781" y="0"/>
            <a:ext cx="5487223" cy="6858000"/>
          </a:xfrm>
          <a:prstGeom prst="rect">
            <a:avLst/>
          </a:prstGeom>
          <a:solidFill>
            <a:srgbClr val="D8D8D8"/>
          </a:solidFill>
          <a:ln>
            <a:noFill/>
          </a:ln>
        </p:spPr>
      </p:sp>
      <p:pic>
        <p:nvPicPr>
          <p:cNvPr id="52" name="Google Shape;52;p24"/>
          <p:cNvPicPr preferRelativeResize="0"/>
          <p:nvPr/>
        </p:nvPicPr>
        <p:blipFill rotWithShape="1">
          <a:blip r:embed="rId2">
            <a:alphaModFix/>
          </a:blip>
          <a:srcRect l="7126" t="18457" r="63697" b="18457"/>
          <a:stretch/>
        </p:blipFill>
        <p:spPr>
          <a:xfrm>
            <a:off x="421220" y="6196490"/>
            <a:ext cx="515259" cy="49404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3665478172"/>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78607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274653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Image with Text">
  <p:cSld name="Image with Text">
    <p:spTree>
      <p:nvGrpSpPr>
        <p:cNvPr id="1" name="Shape 53"/>
        <p:cNvGrpSpPr/>
        <p:nvPr/>
      </p:nvGrpSpPr>
      <p:grpSpPr>
        <a:xfrm>
          <a:off x="0" y="0"/>
          <a:ext cx="0" cy="0"/>
          <a:chOff x="0" y="0"/>
          <a:chExt cx="0" cy="0"/>
        </a:xfrm>
      </p:grpSpPr>
      <p:sp>
        <p:nvSpPr>
          <p:cNvPr id="54" name="Google Shape;54;p25"/>
          <p:cNvSpPr>
            <a:spLocks noGrp="1"/>
          </p:cNvSpPr>
          <p:nvPr>
            <p:ph type="pic" idx="2"/>
          </p:nvPr>
        </p:nvSpPr>
        <p:spPr>
          <a:xfrm>
            <a:off x="1" y="0"/>
            <a:ext cx="12192000" cy="6858000"/>
          </a:xfrm>
          <a:prstGeom prst="rect">
            <a:avLst/>
          </a:prstGeom>
          <a:solidFill>
            <a:srgbClr val="D8D8D8"/>
          </a:solidFill>
          <a:ln>
            <a:noFill/>
          </a:ln>
        </p:spPr>
      </p:sp>
      <p:sp>
        <p:nvSpPr>
          <p:cNvPr id="55" name="Google Shape;55;p25"/>
          <p:cNvSpPr txBox="1">
            <a:spLocks noGrp="1"/>
          </p:cNvSpPr>
          <p:nvPr>
            <p:ph type="title"/>
          </p:nvPr>
        </p:nvSpPr>
        <p:spPr>
          <a:xfrm>
            <a:off x="476253" y="293464"/>
            <a:ext cx="11239500" cy="76273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476253" y="1309694"/>
            <a:ext cx="11239500" cy="452596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2133"/>
              <a:buFont typeface="Arial"/>
              <a:buNone/>
              <a:defRPr sz="2133" b="0">
                <a:solidFill>
                  <a:schemeClr val="lt1"/>
                </a:solidFill>
              </a:defRPr>
            </a:lvl1pPr>
            <a:lvl2pPr marL="914400" lvl="1" indent="-228600" algn="l">
              <a:spcBef>
                <a:spcPts val="715"/>
              </a:spcBef>
              <a:spcAft>
                <a:spcPts val="0"/>
              </a:spcAft>
              <a:buClr>
                <a:schemeClr val="lt1"/>
              </a:buClr>
              <a:buSzPts val="1867"/>
              <a:buFont typeface="Arial"/>
              <a:buNone/>
              <a:defRPr sz="1867">
                <a:solidFill>
                  <a:schemeClr val="lt1"/>
                </a:solidFill>
              </a:defRPr>
            </a:lvl2pPr>
            <a:lvl3pPr marL="1371600" lvl="2" indent="-228600" algn="l">
              <a:spcBef>
                <a:spcPts val="0"/>
              </a:spcBef>
              <a:spcAft>
                <a:spcPts val="0"/>
              </a:spcAft>
              <a:buClr>
                <a:schemeClr val="lt1"/>
              </a:buClr>
              <a:buSzPts val="1867"/>
              <a:buFont typeface="Arial"/>
              <a:buNone/>
              <a:defRPr sz="1867">
                <a:solidFill>
                  <a:schemeClr val="lt1"/>
                </a:solidFill>
              </a:defRPr>
            </a:lvl3pPr>
            <a:lvl4pPr marL="1828800" lvl="3" indent="-228600" algn="l">
              <a:spcBef>
                <a:spcPts val="0"/>
              </a:spcBef>
              <a:spcAft>
                <a:spcPts val="0"/>
              </a:spcAft>
              <a:buClr>
                <a:schemeClr val="lt1"/>
              </a:buClr>
              <a:buSzPts val="1867"/>
              <a:buFont typeface="Arial"/>
              <a:buNone/>
              <a:defRPr sz="1867">
                <a:solidFill>
                  <a:schemeClr val="lt1"/>
                </a:solidFill>
              </a:defRPr>
            </a:lvl4pPr>
            <a:lvl5pPr marL="2286000" lvl="4" indent="-228600" algn="l">
              <a:spcBef>
                <a:spcPts val="0"/>
              </a:spcBef>
              <a:spcAft>
                <a:spcPts val="0"/>
              </a:spcAft>
              <a:buClr>
                <a:schemeClr val="lt1"/>
              </a:buClr>
              <a:buSzPts val="1867"/>
              <a:buFont typeface="Arial"/>
              <a:buNone/>
              <a:defRPr sz="1867">
                <a:solidFill>
                  <a:schemeClr val="lt1"/>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Only">
  <p:cSld name="Chart Only">
    <p:spTree>
      <p:nvGrpSpPr>
        <p:cNvPr id="1" name="Shape 57"/>
        <p:cNvGrpSpPr/>
        <p:nvPr/>
      </p:nvGrpSpPr>
      <p:grpSpPr>
        <a:xfrm>
          <a:off x="0" y="0"/>
          <a:ext cx="0" cy="0"/>
          <a:chOff x="0" y="0"/>
          <a:chExt cx="0" cy="0"/>
        </a:xfrm>
      </p:grpSpPr>
      <p:sp>
        <p:nvSpPr>
          <p:cNvPr id="58" name="Google Shape;58;p26"/>
          <p:cNvSpPr>
            <a:spLocks noGrp="1"/>
          </p:cNvSpPr>
          <p:nvPr>
            <p:ph type="chart" idx="2"/>
          </p:nvPr>
        </p:nvSpPr>
        <p:spPr>
          <a:xfrm>
            <a:off x="1914144" y="1719072"/>
            <a:ext cx="8382000" cy="4206240"/>
          </a:xfrm>
          <a:prstGeom prst="rect">
            <a:avLst/>
          </a:prstGeom>
          <a:noFill/>
          <a:ln>
            <a:noFill/>
          </a:ln>
        </p:spPr>
        <p:txBody>
          <a:bodyPr spcFirstLastPara="1" wrap="square" lIns="0" tIns="0" rIns="0" bIns="0" anchor="ctr" anchorCtr="1">
            <a:noAutofit/>
          </a:bodyPr>
          <a:lstStyle>
            <a:lvl1pPr marR="0" lvl="0" algn="l" rtl="0">
              <a:spcBef>
                <a:spcPts val="0"/>
              </a:spcBef>
              <a:spcAft>
                <a:spcPts val="0"/>
              </a:spcAft>
              <a:buClr>
                <a:srgbClr val="000000"/>
              </a:buClr>
              <a:buSzPts val="1467"/>
              <a:buFont typeface="Arial"/>
              <a:buNone/>
              <a:defRPr sz="1467" b="0" i="0" u="none" strike="noStrike" cap="none">
                <a:solidFill>
                  <a:srgbClr val="000000"/>
                </a:solidFill>
                <a:latin typeface="Arial"/>
                <a:ea typeface="Arial"/>
                <a:cs typeface="Arial"/>
                <a:sym typeface="Arial"/>
              </a:defRPr>
            </a:lvl1pPr>
            <a:lvl2pPr marR="0" lvl="1" algn="l" rtl="0">
              <a:spcBef>
                <a:spcPts val="715"/>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2pPr>
            <a:lvl3pPr marR="0" lvl="2"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3pPr>
            <a:lvl4pPr marR="0" lvl="3"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4pPr>
            <a:lvl5pPr marR="0" lvl="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5pPr>
            <a:lvl6pPr marR="0" lvl="5"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dirty="0"/>
          </a:p>
        </p:txBody>
      </p:sp>
      <p:sp>
        <p:nvSpPr>
          <p:cNvPr id="59" name="Google Shape;59;p26"/>
          <p:cNvSpPr txBox="1">
            <a:spLocks noGrp="1"/>
          </p:cNvSpPr>
          <p:nvPr>
            <p:ph type="body" idx="1"/>
          </p:nvPr>
        </p:nvSpPr>
        <p:spPr>
          <a:xfrm>
            <a:off x="476253" y="1304544"/>
            <a:ext cx="11239500" cy="424757"/>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0000"/>
              </a:buClr>
              <a:buSzPts val="1867"/>
              <a:buFont typeface="Arial"/>
              <a:buNone/>
              <a:defRPr sz="1867">
                <a:solidFill>
                  <a:srgbClr val="000000"/>
                </a:solidFill>
              </a:defRPr>
            </a:lvl1pPr>
            <a:lvl2pPr marL="914400" lvl="1" indent="-338645" algn="l">
              <a:spcBef>
                <a:spcPts val="715"/>
              </a:spcBef>
              <a:spcAft>
                <a:spcPts val="0"/>
              </a:spcAft>
              <a:buClr>
                <a:srgbClr val="000000"/>
              </a:buClr>
              <a:buSzPts val="1733"/>
              <a:buChar char="•"/>
              <a:defRPr sz="1733"/>
            </a:lvl2pPr>
            <a:lvl3pPr marL="1371600" lvl="2" indent="-338645" algn="l">
              <a:spcBef>
                <a:spcPts val="0"/>
              </a:spcBef>
              <a:spcAft>
                <a:spcPts val="0"/>
              </a:spcAft>
              <a:buClr>
                <a:srgbClr val="000000"/>
              </a:buClr>
              <a:buSzPts val="1733"/>
              <a:buChar char="•"/>
              <a:defRPr sz="1733"/>
            </a:lvl3pPr>
            <a:lvl4pPr marL="1828800" lvl="3" indent="-338645" algn="l">
              <a:spcBef>
                <a:spcPts val="0"/>
              </a:spcBef>
              <a:spcAft>
                <a:spcPts val="0"/>
              </a:spcAft>
              <a:buClr>
                <a:srgbClr val="000000"/>
              </a:buClr>
              <a:buSzPts val="1733"/>
              <a:buChar char="•"/>
              <a:defRPr sz="1733"/>
            </a:lvl4pPr>
            <a:lvl5pPr marL="2286000" lvl="4" indent="-338645" algn="l">
              <a:spcBef>
                <a:spcPts val="0"/>
              </a:spcBef>
              <a:spcAft>
                <a:spcPts val="0"/>
              </a:spcAft>
              <a:buClr>
                <a:srgbClr val="000000"/>
              </a:buClr>
              <a:buSzPts val="1733"/>
              <a:buChar char="•"/>
              <a:defRPr sz="1733"/>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26"/>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2" name="Google Shape;62;p26"/>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66" name="Google Shape;66;p27"/>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10.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image" Target="../media/image1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4.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sldNum" idx="12"/>
          </p:nvPr>
        </p:nvSpPr>
        <p:spPr>
          <a:xfrm>
            <a:off x="11321629" y="6446205"/>
            <a:ext cx="396239" cy="175260"/>
          </a:xfrm>
          <a:prstGeom prst="rect">
            <a:avLst/>
          </a:prstGeom>
          <a:noFill/>
          <a:ln>
            <a:noFill/>
          </a:ln>
        </p:spPr>
        <p:txBody>
          <a:bodyPr spcFirstLastPara="1" wrap="square" lIns="0" tIns="0" rIns="0" bIns="0" anchor="t" anchorCtr="0">
            <a:noAutofit/>
          </a:bodyPr>
          <a:lstStyle>
            <a:lvl1pPr marL="0" marR="0" lvl="0" indent="0" algn="r" rtl="0">
              <a:spcBef>
                <a:spcPts val="0"/>
              </a:spcBef>
              <a:spcAft>
                <a:spcPts val="0"/>
              </a:spcAft>
              <a:buNone/>
              <a:defRPr sz="933"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933"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933"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933"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933"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933"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933"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933"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933"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 name="Google Shape;11;p6"/>
          <p:cNvSpPr txBox="1">
            <a:spLocks noGrp="1"/>
          </p:cNvSpPr>
          <p:nvPr>
            <p:ph type="title"/>
          </p:nvPr>
        </p:nvSpPr>
        <p:spPr>
          <a:xfrm>
            <a:off x="476253" y="293688"/>
            <a:ext cx="11239500" cy="762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466" b="0" i="0" u="none" strike="noStrike" cap="none">
                <a:solidFill>
                  <a:srgbClr val="00A3E0"/>
                </a:solidFill>
                <a:latin typeface="Arial"/>
                <a:ea typeface="Arial"/>
                <a:cs typeface="Arial"/>
                <a:sym typeface="Arial"/>
              </a:defRPr>
            </a:lvl1pPr>
            <a:lvl2pPr marR="0" lvl="1" algn="l" rtl="0">
              <a:spcBef>
                <a:spcPts val="0"/>
              </a:spcBef>
              <a:spcAft>
                <a:spcPts val="0"/>
              </a:spcAft>
              <a:buSzPts val="1400"/>
              <a:buNone/>
              <a:defRPr sz="3333"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333"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333"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333"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333"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333"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333"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333"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body" idx="1"/>
          </p:nvPr>
        </p:nvSpPr>
        <p:spPr>
          <a:xfrm>
            <a:off x="476253" y="1312865"/>
            <a:ext cx="11239500" cy="4805361"/>
          </a:xfrm>
          <a:prstGeom prst="rect">
            <a:avLst/>
          </a:prstGeom>
          <a:noFill/>
          <a:ln>
            <a:noFill/>
          </a:ln>
        </p:spPr>
        <p:txBody>
          <a:bodyPr spcFirstLastPara="1" wrap="square" lIns="0" tIns="0" rIns="0" bIns="0" anchor="t" anchorCtr="0">
            <a:noAutofit/>
          </a:bodyPr>
          <a:lstStyle>
            <a:lvl1pPr marL="457200" marR="0" lvl="0" indent="-364045" algn="l" rtl="0">
              <a:spcBef>
                <a:spcPts val="0"/>
              </a:spcBef>
              <a:spcAft>
                <a:spcPts val="0"/>
              </a:spcAft>
              <a:buClr>
                <a:srgbClr val="000000"/>
              </a:buClr>
              <a:buSzPts val="2133"/>
              <a:buFont typeface="Arial"/>
              <a:buChar char="•"/>
              <a:defRPr sz="2133" b="0" i="0" u="none" strike="noStrike" cap="none">
                <a:solidFill>
                  <a:srgbClr val="000000"/>
                </a:solidFill>
                <a:latin typeface="Arial"/>
                <a:ea typeface="Arial"/>
                <a:cs typeface="Arial"/>
                <a:sym typeface="Arial"/>
              </a:defRPr>
            </a:lvl1pPr>
            <a:lvl2pPr marL="914400" marR="0" lvl="1" indent="-347154" algn="l" rtl="0">
              <a:spcBef>
                <a:spcPts val="715"/>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2pPr>
            <a:lvl3pPr marL="1371600" marR="0" lvl="2"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3pPr>
            <a:lvl4pPr marL="1828800" marR="0" lvl="3"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4pPr>
            <a:lvl5pPr marL="2286000" marR="0" lvl="4" indent="-347154" algn="l" rtl="0">
              <a:spcBef>
                <a:spcPts val="0"/>
              </a:spcBef>
              <a:spcAft>
                <a:spcPts val="0"/>
              </a:spcAft>
              <a:buClr>
                <a:srgbClr val="000000"/>
              </a:buClr>
              <a:buSzPts val="1867"/>
              <a:buFont typeface="Arial"/>
              <a:buChar char="•"/>
              <a:defRPr sz="1867" b="0" i="0" u="none" strike="noStrike" cap="none">
                <a:solidFill>
                  <a:srgbClr val="000000"/>
                </a:solidFill>
                <a:latin typeface="Arial"/>
                <a:ea typeface="Arial"/>
                <a:cs typeface="Arial"/>
                <a:sym typeface="Arial"/>
              </a:defRPr>
            </a:lvl5pPr>
            <a:lvl6pPr marL="2743200" marR="0" lvl="5"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6"/>
          <p:cNvSpPr txBox="1">
            <a:spLocks noGrp="1"/>
          </p:cNvSpPr>
          <p:nvPr>
            <p:ph type="ftr" idx="11"/>
          </p:nvPr>
        </p:nvSpPr>
        <p:spPr>
          <a:xfrm>
            <a:off x="7445084" y="6446205"/>
            <a:ext cx="3860800" cy="18488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933"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pic>
        <p:nvPicPr>
          <p:cNvPr id="14" name="Google Shape;14;p6"/>
          <p:cNvPicPr preferRelativeResize="0"/>
          <p:nvPr/>
        </p:nvPicPr>
        <p:blipFill rotWithShape="1">
          <a:blip r:embed="rId22">
            <a:alphaModFix/>
          </a:blip>
          <a:srcRect l="7126" t="18457" r="63697" b="18457"/>
          <a:stretch/>
        </p:blipFill>
        <p:spPr>
          <a:xfrm>
            <a:off x="421220" y="6196490"/>
            <a:ext cx="515259" cy="4940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8" name="Google Shape;11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0" name="Google Shape;12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1" name="Google Shape;12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71"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629"/>
        <p:cNvGrpSpPr/>
        <p:nvPr/>
      </p:nvGrpSpPr>
      <p:grpSpPr>
        <a:xfrm>
          <a:off x="0" y="0"/>
          <a:ext cx="0" cy="0"/>
          <a:chOff x="0" y="0"/>
          <a:chExt cx="0" cy="0"/>
        </a:xfrm>
      </p:grpSpPr>
      <p:grpSp>
        <p:nvGrpSpPr>
          <p:cNvPr id="630" name="Google Shape;630;g1ff44426bc5_1_2569"/>
          <p:cNvGrpSpPr/>
          <p:nvPr/>
        </p:nvGrpSpPr>
        <p:grpSpPr>
          <a:xfrm>
            <a:off x="150812" y="0"/>
            <a:ext cx="2436813" cy="6858001"/>
            <a:chOff x="1320800" y="0"/>
            <a:chExt cx="2436813" cy="6858001"/>
          </a:xfrm>
        </p:grpSpPr>
        <p:sp>
          <p:nvSpPr>
            <p:cNvPr id="631" name="Google Shape;631;g1ff44426bc5_1_2569"/>
            <p:cNvSpPr/>
            <p:nvPr/>
          </p:nvSpPr>
          <p:spPr>
            <a:xfrm>
              <a:off x="1627188" y="0"/>
              <a:ext cx="1122362"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632" name="Google Shape;632;g1ff44426bc5_1_2569"/>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633" name="Google Shape;633;g1ff44426bc5_1_2569"/>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634" name="Google Shape;634;g1ff44426bc5_1_2569"/>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836700"/>
            </a:solidFill>
            <a:ln>
              <a:noFill/>
            </a:ln>
          </p:spPr>
        </p:sp>
        <p:sp>
          <p:nvSpPr>
            <p:cNvPr id="635" name="Google Shape;635;g1ff44426bc5_1_2569"/>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C59A00"/>
            </a:solidFill>
            <a:ln>
              <a:noFill/>
            </a:ln>
          </p:spPr>
        </p:sp>
        <p:sp>
          <p:nvSpPr>
            <p:cNvPr id="636" name="Google Shape;636;g1ff44426bc5_1_2569"/>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637" name="Google Shape;637;g1ff44426bc5_1_2569"/>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638" name="Google Shape;638;g1ff44426bc5_1_2569"/>
          <p:cNvSpPr txBox="1">
            <a:spLocks noGrp="1"/>
          </p:cNvSpPr>
          <p:nvPr>
            <p:ph type="body" idx="1"/>
          </p:nvPr>
        </p:nvSpPr>
        <p:spPr>
          <a:xfrm>
            <a:off x="1484310" y="2666999"/>
            <a:ext cx="10018800" cy="3124200"/>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C59A00"/>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C59A00"/>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C59A00"/>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C59A00"/>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C59A00"/>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C59A00"/>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639" name="Google Shape;639;g1ff44426bc5_1_2569"/>
          <p:cNvSpPr txBox="1">
            <a:spLocks noGrp="1"/>
          </p:cNvSpPr>
          <p:nvPr>
            <p:ph type="dt" idx="10"/>
          </p:nvPr>
        </p:nvSpPr>
        <p:spPr>
          <a:xfrm>
            <a:off x="9732656" y="5883275"/>
            <a:ext cx="11430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dirty="0"/>
          </a:p>
        </p:txBody>
      </p:sp>
      <p:sp>
        <p:nvSpPr>
          <p:cNvPr id="640" name="Google Shape;640;g1ff44426bc5_1_2569"/>
          <p:cNvSpPr txBox="1">
            <a:spLocks noGrp="1"/>
          </p:cNvSpPr>
          <p:nvPr>
            <p:ph type="ftr" idx="11"/>
          </p:nvPr>
        </p:nvSpPr>
        <p:spPr>
          <a:xfrm>
            <a:off x="2572279" y="5883275"/>
            <a:ext cx="7084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dirty="0"/>
          </a:p>
        </p:txBody>
      </p:sp>
      <p:sp>
        <p:nvSpPr>
          <p:cNvPr id="641" name="Google Shape;641;g1ff44426bc5_1_2569"/>
          <p:cNvSpPr txBox="1">
            <a:spLocks noGrp="1"/>
          </p:cNvSpPr>
          <p:nvPr>
            <p:ph type="sldNum" idx="12"/>
          </p:nvPr>
        </p:nvSpPr>
        <p:spPr>
          <a:xfrm>
            <a:off x="10951856" y="5883275"/>
            <a:ext cx="551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fontAlgn="base">
              <a:spcBef>
                <a:spcPct val="0"/>
              </a:spcBef>
              <a:spcAft>
                <a:spcPct val="0"/>
              </a:spcAft>
              <a:buClrTx/>
              <a:buFontTx/>
              <a:buNone/>
            </a:pPr>
            <a:fld id="{61EB682E-F9F7-A84A-866D-693BB3909AC4}" type="slidenum">
              <a:rPr lang="en-US" sz="800" kern="1200">
                <a:latin typeface="Arial" charset="0"/>
                <a:cs typeface="Arial" charset="0"/>
              </a:rPr>
              <a:pPr algn="r" defTabSz="457200" fontAlgn="base">
                <a:spcBef>
                  <a:spcPct val="0"/>
                </a:spcBef>
                <a:spcAft>
                  <a:spcPct val="0"/>
                </a:spcAft>
                <a:buClrTx/>
                <a:buFontTx/>
                <a:buNone/>
              </a:pPr>
              <a:t>‹#›</a:t>
            </a:fld>
            <a:endParaRPr lang="en-US" sz="800" kern="1200" dirty="0">
              <a:latin typeface="Arial" charset="0"/>
              <a:cs typeface="Arial" charset="0"/>
            </a:endParaRPr>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22301" y="6419110"/>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2361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iming>
    <p:tnLst>
      <p:par>
        <p:cTn id="1" dur="indefinite" restart="never" nodeType="tmRoot"/>
      </p:par>
    </p:tnLst>
  </p:timing>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1"/>
          <p:cNvSpPr txBox="1">
            <a:spLocks noGrp="1"/>
          </p:cNvSpPr>
          <p:nvPr>
            <p:ph type="body" idx="2"/>
          </p:nvPr>
        </p:nvSpPr>
        <p:spPr>
          <a:xfrm>
            <a:off x="619125" y="4923024"/>
            <a:ext cx="7304088" cy="38417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1"/>
              </a:buClr>
              <a:buSzPts val="2000"/>
              <a:buNone/>
            </a:pPr>
            <a:r>
              <a:rPr lang="en-US" sz="1800" dirty="0" smtClean="0"/>
              <a:t>October </a:t>
            </a:r>
            <a:r>
              <a:rPr lang="en-US" sz="1800" dirty="0" smtClean="0"/>
              <a:t>2024</a:t>
            </a:r>
            <a:endParaRPr sz="1800" dirty="0"/>
          </a:p>
        </p:txBody>
      </p:sp>
      <p:sp>
        <p:nvSpPr>
          <p:cNvPr id="1378" name="Google Shape;1378;p1"/>
          <p:cNvSpPr txBox="1">
            <a:spLocks noGrp="1"/>
          </p:cNvSpPr>
          <p:nvPr>
            <p:ph type="ctrTitle"/>
          </p:nvPr>
        </p:nvSpPr>
        <p:spPr>
          <a:xfrm>
            <a:off x="496835" y="1584380"/>
            <a:ext cx="8838785" cy="1882589"/>
          </a:xfrm>
          <a:prstGeom prst="rect">
            <a:avLst/>
          </a:prstGeom>
          <a:noFill/>
          <a:ln>
            <a:noFill/>
          </a:ln>
        </p:spPr>
        <p:txBody>
          <a:bodyPr spcFirstLastPara="1" wrap="square" lIns="0" tIns="0" rIns="0" bIns="0" anchor="t" anchorCtr="0">
            <a:noAutofit/>
          </a:bodyPr>
          <a:lstStyle/>
          <a:p>
            <a:pPr lvl="0"/>
            <a:r>
              <a:rPr lang="en-US" sz="4267" dirty="0">
                <a:solidFill>
                  <a:srgbClr val="FFFF00"/>
                </a:solidFill>
              </a:rPr>
              <a:t/>
            </a:r>
            <a:br>
              <a:rPr lang="en-US" sz="4267" dirty="0">
                <a:solidFill>
                  <a:srgbClr val="FFFF00"/>
                </a:solidFill>
              </a:rPr>
            </a:br>
            <a:r>
              <a:rPr lang="en-US" sz="4267" dirty="0" smtClean="0">
                <a:solidFill>
                  <a:schemeClr val="accent5"/>
                </a:solidFill>
              </a:rPr>
              <a:t>DE Manager</a:t>
            </a:r>
            <a:r>
              <a:rPr lang="en-US" sz="4267" dirty="0" smtClean="0">
                <a:solidFill>
                  <a:schemeClr val="accent5"/>
                </a:solidFill>
              </a:rPr>
              <a:t/>
            </a:r>
            <a:br>
              <a:rPr lang="en-US" sz="4267" dirty="0" smtClean="0">
                <a:solidFill>
                  <a:schemeClr val="accent5"/>
                </a:solidFill>
              </a:rPr>
            </a:br>
            <a:r>
              <a:rPr lang="en-US" sz="4000" dirty="0" smtClean="0">
                <a:solidFill>
                  <a:srgbClr val="FFFF00"/>
                </a:solidFill>
              </a:rPr>
              <a:t>Data </a:t>
            </a:r>
            <a:r>
              <a:rPr lang="en-US" sz="4000" dirty="0">
                <a:solidFill>
                  <a:srgbClr val="FFFF00"/>
                </a:solidFill>
              </a:rPr>
              <a:t>Modeling Techniques: Approach and </a:t>
            </a:r>
            <a:r>
              <a:rPr lang="en-US" sz="4000" dirty="0" smtClean="0">
                <a:solidFill>
                  <a:srgbClr val="FFFF00"/>
                </a:solidFill>
              </a:rPr>
              <a:t>Considerations</a:t>
            </a:r>
            <a:r>
              <a:rPr lang="en-US" sz="4267" dirty="0" smtClean="0">
                <a:solidFill>
                  <a:srgbClr val="FFFF00"/>
                </a:solidFill>
              </a:rPr>
              <a:t/>
            </a:r>
            <a:br>
              <a:rPr lang="en-US" sz="4267" dirty="0" smtClean="0">
                <a:solidFill>
                  <a:srgbClr val="FFFF00"/>
                </a:solidFill>
              </a:rPr>
            </a:br>
            <a:r>
              <a:rPr lang="en-US" sz="4267" dirty="0">
                <a:solidFill>
                  <a:srgbClr val="FFFF00"/>
                </a:solidFill>
              </a:rPr>
              <a:t/>
            </a:r>
            <a:br>
              <a:rPr lang="en-US" sz="4267" dirty="0">
                <a:solidFill>
                  <a:srgbClr val="FFFF00"/>
                </a:solidFill>
              </a:rPr>
            </a:br>
            <a:endParaRPr b="1" i="1" dirty="0">
              <a:solidFill>
                <a:srgbClr val="FFFF00"/>
              </a:solidFill>
            </a:endParaRPr>
          </a:p>
        </p:txBody>
      </p:sp>
      <p:sp>
        <p:nvSpPr>
          <p:cNvPr id="1379" name="Google Shape;1379;p1"/>
          <p:cNvSpPr/>
          <p:nvPr/>
        </p:nvSpPr>
        <p:spPr>
          <a:xfrm>
            <a:off x="619125" y="5810250"/>
            <a:ext cx="1200150" cy="781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380" name="Google Shape;1380;p1"/>
          <p:cNvSpPr/>
          <p:nvPr/>
        </p:nvSpPr>
        <p:spPr>
          <a:xfrm>
            <a:off x="10410825" y="5915025"/>
            <a:ext cx="1200150" cy="781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10163820" y="6406634"/>
            <a:ext cx="2028180" cy="400110"/>
          </a:xfrm>
          <a:prstGeom prst="rect">
            <a:avLst/>
          </a:prstGeom>
          <a:noFill/>
        </p:spPr>
        <p:txBody>
          <a:bodyPr wrap="square" rtlCol="0">
            <a:spAutoFit/>
          </a:bodyPr>
          <a:lstStyle/>
          <a:p>
            <a:r>
              <a:rPr lang="en-US" sz="2000" dirty="0" smtClean="0">
                <a:solidFill>
                  <a:schemeClr val="tx1"/>
                </a:solidFill>
              </a:rPr>
              <a:t>Pablo Petrozzi</a:t>
            </a:r>
            <a:endParaRPr lang="en-US" sz="2000" dirty="0">
              <a:solidFill>
                <a:schemeClr val="tx1"/>
              </a:solidFill>
            </a:endParaRPr>
          </a:p>
        </p:txBody>
      </p:sp>
      <p:sp>
        <p:nvSpPr>
          <p:cNvPr id="7" name="Google Shape;1411;g1ff44426bc5_3_1346"/>
          <p:cNvSpPr/>
          <p:nvPr/>
        </p:nvSpPr>
        <p:spPr>
          <a:xfrm>
            <a:off x="10542085" y="5308679"/>
            <a:ext cx="1035600" cy="1035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Roboto"/>
              <a:ea typeface="Roboto"/>
              <a:cs typeface="Roboto"/>
              <a:sym typeface="Roboto"/>
            </a:endParaRPr>
          </a:p>
        </p:txBody>
      </p:sp>
      <p:pic>
        <p:nvPicPr>
          <p:cNvPr id="8" name="Google Shape;1420;g1ff44426bc5_3_1346"/>
          <p:cNvPicPr preferRelativeResize="0"/>
          <p:nvPr/>
        </p:nvPicPr>
        <p:blipFill rotWithShape="1">
          <a:blip r:embed="rId3">
            <a:alphaModFix/>
          </a:blip>
          <a:srcRect/>
          <a:stretch/>
        </p:blipFill>
        <p:spPr>
          <a:xfrm>
            <a:off x="10715227" y="5447790"/>
            <a:ext cx="654926" cy="69416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rmAutofit fontScale="67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Why I Chose Modular Data Modeling with </a:t>
            </a:r>
            <a:r>
              <a:rPr lang="en-US" dirty="0" smtClean="0"/>
              <a:t>dbt?</a:t>
            </a:r>
            <a:endParaRPr lang="en-US" dirty="0"/>
          </a:p>
        </p:txBody>
      </p:sp>
      <p:sp>
        <p:nvSpPr>
          <p:cNvPr id="4" name="TextBox 3"/>
          <p:cNvSpPr txBox="1"/>
          <p:nvPr/>
        </p:nvSpPr>
        <p:spPr>
          <a:xfrm>
            <a:off x="189208" y="1189413"/>
            <a:ext cx="11826643" cy="2308324"/>
          </a:xfrm>
          <a:prstGeom prst="rect">
            <a:avLst/>
          </a:prstGeom>
          <a:noFill/>
        </p:spPr>
        <p:txBody>
          <a:bodyPr wrap="square" rtlCol="0">
            <a:spAutoFit/>
          </a:bodyPr>
          <a:lstStyle/>
          <a:p>
            <a:pPr lvl="0" eaLnBrk="0" fontAlgn="base" hangingPunct="0">
              <a:spcBef>
                <a:spcPct val="0"/>
              </a:spcBef>
              <a:spcAft>
                <a:spcPct val="0"/>
              </a:spcAft>
              <a:buClrTx/>
            </a:pPr>
            <a:r>
              <a:rPr lang="en-US" altLang="en-US" b="1" dirty="0">
                <a:solidFill>
                  <a:schemeClr val="tx1"/>
                </a:solidFill>
                <a:latin typeface="Arial" panose="020B0604020202020204" pitchFamily="34" charset="0"/>
              </a:rPr>
              <a:t>Definition</a:t>
            </a:r>
            <a:r>
              <a:rPr lang="en-US" altLang="en-US" dirty="0">
                <a:solidFill>
                  <a:schemeClr val="tx1"/>
                </a:solidFill>
                <a:latin typeface="Arial" panose="020B0604020202020204" pitchFamily="34" charset="0"/>
              </a:rPr>
              <a:t>: Modular data modeling is a way to break down complex transformations into smaller, reusable components</a:t>
            </a:r>
            <a:r>
              <a:rPr lang="en-US" altLang="en-US" dirty="0" smtClean="0">
                <a:solidFill>
                  <a:schemeClr val="tx1"/>
                </a:solidFill>
                <a:latin typeface="Arial" panose="020B0604020202020204" pitchFamily="34" charset="0"/>
              </a:rPr>
              <a:t>.</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600" b="1" dirty="0">
                <a:solidFill>
                  <a:schemeClr val="accent2"/>
                </a:solidFill>
                <a:latin typeface="Arial" panose="020B0604020202020204" pitchFamily="34" charset="0"/>
              </a:rPr>
              <a:t>Key Concepts</a:t>
            </a:r>
            <a:r>
              <a:rPr lang="en-US" altLang="en-US" sz="1600" dirty="0" smtClean="0">
                <a:solidFill>
                  <a:schemeClr val="tx1"/>
                </a:solidFill>
                <a:latin typeface="Arial" panose="020B0604020202020204" pitchFamily="34" charset="0"/>
              </a:rPr>
              <a:t>:</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Reusability</a:t>
            </a: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Arial" panose="020B0604020202020204" pitchFamily="34" charset="0"/>
              </a:rPr>
              <a:t>Flexibility</a:t>
            </a: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Maintainability</a:t>
            </a: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smtClean="0">
                <a:solidFill>
                  <a:schemeClr val="tx1"/>
                </a:solidFill>
                <a:latin typeface="Arial" panose="020B0604020202020204" pitchFamily="34" charset="0"/>
              </a:rPr>
              <a:t>Scalability</a:t>
            </a: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b="1" dirty="0" smtClean="0">
                <a:solidFill>
                  <a:schemeClr val="tx1"/>
                </a:solidFill>
                <a:latin typeface="Arial" panose="020B0604020202020204" pitchFamily="34" charset="0"/>
              </a:rPr>
              <a:t>dbt</a:t>
            </a:r>
            <a:r>
              <a:rPr lang="en-US" altLang="en-US" dirty="0" smtClean="0">
                <a:solidFill>
                  <a:schemeClr val="tx1"/>
                </a:solidFill>
                <a:latin typeface="Arial" panose="020B0604020202020204" pitchFamily="34" charset="0"/>
              </a:rPr>
              <a:t> </a:t>
            </a:r>
            <a:r>
              <a:rPr lang="en-US" altLang="en-US" dirty="0">
                <a:solidFill>
                  <a:schemeClr val="tx1"/>
                </a:solidFill>
                <a:latin typeface="Arial" panose="020B0604020202020204" pitchFamily="34" charset="0"/>
              </a:rPr>
              <a:t>allows for defining models that can be used modularly to create a unified data </a:t>
            </a:r>
            <a:r>
              <a:rPr lang="en-US" altLang="en-US" dirty="0" smtClean="0">
                <a:solidFill>
                  <a:schemeClr val="tx1"/>
                </a:solidFill>
                <a:latin typeface="Arial" panose="020B0604020202020204" pitchFamily="34" charset="0"/>
              </a:rPr>
              <a:t>pipeline</a:t>
            </a:r>
            <a:endParaRPr lang="en-US" altLang="en-US" dirty="0">
              <a:solidFill>
                <a:schemeClr val="tx1"/>
              </a:solidFill>
              <a:latin typeface="Arial" panose="020B0604020202020204" pitchFamily="34" charset="0"/>
            </a:endParaRPr>
          </a:p>
        </p:txBody>
      </p:sp>
      <p:sp>
        <p:nvSpPr>
          <p:cNvPr id="6" name="Rectangle 5"/>
          <p:cNvSpPr/>
          <p:nvPr/>
        </p:nvSpPr>
        <p:spPr>
          <a:xfrm>
            <a:off x="191589" y="3784938"/>
            <a:ext cx="12000411" cy="1446550"/>
          </a:xfrm>
          <a:prstGeom prst="rect">
            <a:avLst/>
          </a:prstGeom>
        </p:spPr>
        <p:txBody>
          <a:bodyPr wrap="square">
            <a:spAutoFit/>
          </a:bodyPr>
          <a:lstStyle/>
          <a:p>
            <a:r>
              <a:rPr lang="en-US" sz="1600" b="1" dirty="0">
                <a:solidFill>
                  <a:srgbClr val="00B050"/>
                </a:solidFill>
              </a:rPr>
              <a:t>Reasons</a:t>
            </a:r>
            <a:r>
              <a:rPr lang="en-US" sz="1200" dirty="0"/>
              <a:t>:</a:t>
            </a:r>
          </a:p>
          <a:p>
            <a:pPr marL="742950" indent="-285750">
              <a:buFont typeface="Arial" panose="020B0604020202020204" pitchFamily="34" charset="0"/>
              <a:buChar char="•"/>
            </a:pPr>
            <a:r>
              <a:rPr lang="en-US" b="1" dirty="0"/>
              <a:t>Scalability</a:t>
            </a:r>
            <a:r>
              <a:rPr lang="en-US" dirty="0"/>
              <a:t>: Allows for easy scaling of data models as the business </a:t>
            </a:r>
            <a:r>
              <a:rPr lang="en-US" dirty="0" smtClean="0"/>
              <a:t>grows</a:t>
            </a:r>
            <a:endParaRPr lang="en-US" dirty="0"/>
          </a:p>
          <a:p>
            <a:pPr marL="742950" indent="-285750">
              <a:buFont typeface="Arial" panose="020B0604020202020204" pitchFamily="34" charset="0"/>
              <a:buChar char="•"/>
            </a:pPr>
            <a:endParaRPr lang="en-US" b="1" dirty="0" smtClean="0"/>
          </a:p>
          <a:p>
            <a:pPr marL="742950" indent="-285750">
              <a:buFont typeface="Arial" panose="020B0604020202020204" pitchFamily="34" charset="0"/>
              <a:buChar char="•"/>
            </a:pPr>
            <a:r>
              <a:rPr lang="en-US" b="1" dirty="0" smtClean="0"/>
              <a:t>Maintainability</a:t>
            </a:r>
            <a:r>
              <a:rPr lang="en-US" dirty="0"/>
              <a:t>: Smaller, reusable models mean easier debugging, testing, and </a:t>
            </a:r>
            <a:r>
              <a:rPr lang="en-US" dirty="0" smtClean="0"/>
              <a:t>modification</a:t>
            </a:r>
            <a:endParaRPr lang="en-US" dirty="0"/>
          </a:p>
          <a:p>
            <a:pPr marL="742950" indent="-285750">
              <a:buFont typeface="Arial" panose="020B0604020202020204" pitchFamily="34" charset="0"/>
              <a:buChar char="•"/>
            </a:pPr>
            <a:endParaRPr lang="en-US" b="1" dirty="0" smtClean="0"/>
          </a:p>
          <a:p>
            <a:pPr marL="742950" indent="-285750">
              <a:buFont typeface="Arial" panose="020B0604020202020204" pitchFamily="34" charset="0"/>
              <a:buChar char="•"/>
            </a:pPr>
            <a:r>
              <a:rPr lang="en-US" b="1" dirty="0" smtClean="0"/>
              <a:t>Modularity </a:t>
            </a:r>
            <a:r>
              <a:rPr lang="en-US" b="1" dirty="0"/>
              <a:t>in dbt</a:t>
            </a:r>
            <a:r>
              <a:rPr lang="en-US" dirty="0"/>
              <a:t>: Encourages breaking down transformations into separate, reusable SQL </a:t>
            </a:r>
            <a:r>
              <a:rPr lang="en-US" dirty="0" smtClean="0"/>
              <a:t>models</a:t>
            </a:r>
            <a:endParaRPr lang="en-US" dirty="0"/>
          </a:p>
        </p:txBody>
      </p:sp>
    </p:spTree>
    <p:extLst>
      <p:ext uri="{BB962C8B-B14F-4D97-AF65-F5344CB8AC3E}">
        <p14:creationId xmlns:p14="http://schemas.microsoft.com/office/powerpoint/2010/main" val="1251843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rmAutofit fontScale="67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Techniques Used: Core Modular Data Models</a:t>
            </a:r>
          </a:p>
        </p:txBody>
      </p:sp>
      <p:sp>
        <p:nvSpPr>
          <p:cNvPr id="2" name="Rectangle 1"/>
          <p:cNvSpPr>
            <a:spLocks noChangeArrowheads="1"/>
          </p:cNvSpPr>
          <p:nvPr/>
        </p:nvSpPr>
        <p:spPr bwMode="auto">
          <a:xfrm>
            <a:off x="193015" y="1621531"/>
            <a:ext cx="118610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Transformation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Used for initial cleaning and standardizing raw inputs</a:t>
            </a:r>
          </a:p>
          <a:p>
            <a:pPr marL="285750" lvl="0" indent="-285750" eaLnBrk="0" fontAlgn="base" hangingPunct="0">
              <a:spcBef>
                <a:spcPct val="0"/>
              </a:spcBef>
              <a:spcAft>
                <a:spcPct val="0"/>
              </a:spcAft>
              <a:buClrTx/>
              <a:buFont typeface="Arial" panose="020B0604020202020204" pitchFamily="34" charset="0"/>
              <a:buChar char="•"/>
            </a:pPr>
            <a:r>
              <a:rPr lang="en-US" altLang="en-US" sz="1600" dirty="0">
                <a:solidFill>
                  <a:schemeClr val="tx1"/>
                </a:solidFill>
                <a:latin typeface="Arial" panose="020B0604020202020204" pitchFamily="34" charset="0"/>
              </a:rPr>
              <a:t>Simplifies raw data for downstream </a:t>
            </a:r>
            <a:r>
              <a:rPr lang="en-US" altLang="en-US" sz="1600" dirty="0" smtClean="0">
                <a:solidFill>
                  <a:schemeClr val="tx1"/>
                </a:solidFill>
                <a:latin typeface="Arial" panose="020B0604020202020204" pitchFamily="34" charset="0"/>
              </a:rPr>
              <a:t>usage</a:t>
            </a:r>
            <a:endParaRPr lang="en-US" altLang="en-US" sz="1600"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rPr>
              <a:t>Ensures </a:t>
            </a:r>
            <a:r>
              <a:rPr lang="en-US" altLang="en-US" sz="1600" dirty="0">
                <a:solidFill>
                  <a:schemeClr val="tx1"/>
                </a:solidFill>
                <a:latin typeface="Arial" panose="020B0604020202020204" pitchFamily="34" charset="0"/>
              </a:rPr>
              <a:t>consistency and cleanliness at the beginning of the </a:t>
            </a:r>
            <a:r>
              <a:rPr lang="en-US" altLang="en-US" sz="1600" dirty="0" smtClean="0">
                <a:solidFill>
                  <a:schemeClr val="tx1"/>
                </a:solidFill>
                <a:latin typeface="Arial" panose="020B0604020202020204" pitchFamily="34" charset="0"/>
              </a:rPr>
              <a:t>pipeline </a:t>
            </a: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Relational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Focus on business logic and metric calculations</a:t>
            </a: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rPr>
              <a:t>Encapsulates </a:t>
            </a:r>
            <a:r>
              <a:rPr lang="en-US" altLang="en-US" sz="1600" dirty="0">
                <a:solidFill>
                  <a:schemeClr val="tx1"/>
                </a:solidFill>
                <a:latin typeface="Arial" panose="020B0604020202020204" pitchFamily="34" charset="0"/>
              </a:rPr>
              <a:t>business logic and </a:t>
            </a:r>
            <a:r>
              <a:rPr lang="en-US" altLang="en-US" sz="1600" dirty="0" smtClean="0">
                <a:solidFill>
                  <a:schemeClr val="tx1"/>
                </a:solidFill>
                <a:latin typeface="Arial" panose="020B0604020202020204" pitchFamily="34" charset="0"/>
              </a:rPr>
              <a:t>calculations</a:t>
            </a:r>
            <a:endParaRPr lang="en-US" altLang="en-US" sz="1600"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a:solidFill>
                  <a:schemeClr val="tx1"/>
                </a:solidFill>
                <a:latin typeface="Arial" panose="020B0604020202020204" pitchFamily="34" charset="0"/>
              </a:rPr>
              <a:t>Enhances maintainability by separating logic from data transformations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rgbClr val="7030A0"/>
                </a:solidFill>
                <a:effectLst/>
                <a:latin typeface="Arial" panose="020B0604020202020204" pitchFamily="34" charset="0"/>
              </a:rPr>
              <a:t>Dimensional Models</a:t>
            </a:r>
            <a:r>
              <a:rPr kumimoji="0" lang="en-US" altLang="en-US" sz="1800" b="0" i="0" u="none" strike="noStrike" cap="none" normalizeH="0" baseline="0" dirty="0" smtClean="0">
                <a:ln>
                  <a:noFill/>
                </a:ln>
                <a:solidFill>
                  <a:srgbClr val="7030A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Separate fact and dimension tables for clear, structured analytics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Layer between staging and final models</a:t>
            </a:r>
          </a:p>
          <a:p>
            <a:pPr marL="285750" lvl="0" indent="-285750" eaLnBrk="0" fontAlgn="base" hangingPunct="0">
              <a:spcBef>
                <a:spcPct val="0"/>
              </a:spcBef>
              <a:spcAft>
                <a:spcPct val="0"/>
              </a:spcAft>
              <a:buClrTx/>
              <a:buFont typeface="Arial" panose="020B0604020202020204" pitchFamily="34" charset="0"/>
              <a:buChar char="•"/>
            </a:pPr>
            <a:r>
              <a:rPr lang="en-US" sz="1600" dirty="0" smtClean="0"/>
              <a:t>Provides </a:t>
            </a:r>
            <a:r>
              <a:rPr lang="en-US" sz="1600" dirty="0"/>
              <a:t>a user-friendly </a:t>
            </a:r>
            <a:r>
              <a:rPr lang="en-US" sz="1600" dirty="0" smtClean="0"/>
              <a:t>explore/schema </a:t>
            </a:r>
            <a:r>
              <a:rPr lang="en-US" sz="1600" dirty="0"/>
              <a:t>for BI </a:t>
            </a:r>
            <a:r>
              <a:rPr lang="en-US" sz="1600" dirty="0" smtClean="0"/>
              <a:t>tools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73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7"/>
        <p:cNvGrpSpPr/>
        <p:nvPr/>
      </p:nvGrpSpPr>
      <p:grpSpPr>
        <a:xfrm>
          <a:off x="0" y="0"/>
          <a:ext cx="0" cy="0"/>
          <a:chOff x="0" y="0"/>
          <a:chExt cx="0" cy="0"/>
        </a:xfrm>
      </p:grpSpPr>
      <p:sp>
        <p:nvSpPr>
          <p:cNvPr id="12" name="Title 1"/>
          <p:cNvSpPr txBox="1">
            <a:spLocks/>
          </p:cNvSpPr>
          <p:nvPr/>
        </p:nvSpPr>
        <p:spPr>
          <a:xfrm>
            <a:off x="264861" y="277823"/>
            <a:ext cx="10515600" cy="6480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100" dirty="0" smtClean="0"/>
              <a:t>Pros &amp; Cons of Modular </a:t>
            </a:r>
            <a:r>
              <a:rPr lang="en-US" sz="4100" dirty="0"/>
              <a:t>Data </a:t>
            </a:r>
            <a:r>
              <a:rPr lang="en-US" sz="4100" dirty="0" smtClean="0"/>
              <a:t>Modeling</a:t>
            </a:r>
            <a:endParaRPr lang="en-US" sz="4100" dirty="0"/>
          </a:p>
        </p:txBody>
      </p:sp>
      <p:sp>
        <p:nvSpPr>
          <p:cNvPr id="2" name="Rectangle 1"/>
          <p:cNvSpPr/>
          <p:nvPr/>
        </p:nvSpPr>
        <p:spPr>
          <a:xfrm>
            <a:off x="339634" y="1133365"/>
            <a:ext cx="11852366" cy="3385542"/>
          </a:xfrm>
          <a:prstGeom prst="rect">
            <a:avLst/>
          </a:prstGeom>
        </p:spPr>
        <p:txBody>
          <a:bodyPr wrap="square">
            <a:spAutoFit/>
          </a:bodyPr>
          <a:lstStyle/>
          <a:p>
            <a:r>
              <a:rPr lang="en-US" sz="1600" b="1" dirty="0">
                <a:solidFill>
                  <a:srgbClr val="00B050"/>
                </a:solidFill>
              </a:rPr>
              <a:t>Pros:</a:t>
            </a:r>
          </a:p>
          <a:p>
            <a:pPr marL="285750" indent="-285750">
              <a:buFont typeface="Arial" panose="020B0604020202020204" pitchFamily="34" charset="0"/>
              <a:buChar char="•"/>
            </a:pPr>
            <a:r>
              <a:rPr lang="en-US" b="1" dirty="0"/>
              <a:t>Reusability</a:t>
            </a:r>
            <a:r>
              <a:rPr lang="en-US" dirty="0"/>
              <a:t>: Models can be shared and reused across different </a:t>
            </a:r>
            <a:r>
              <a:rPr lang="en-US" dirty="0" smtClean="0"/>
              <a:t>pipelines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Efficiency</a:t>
            </a:r>
            <a:r>
              <a:rPr lang="en-US" dirty="0"/>
              <a:t>: Avoids redundancy by centralizing common </a:t>
            </a:r>
            <a:r>
              <a:rPr lang="en-US" dirty="0" smtClean="0"/>
              <a:t>transformations</a:t>
            </a:r>
            <a:endParaRPr lang="en-US"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Testing</a:t>
            </a:r>
            <a:r>
              <a:rPr lang="en-US" dirty="0"/>
              <a:t>: Modular approach allows for unit testing individual </a:t>
            </a:r>
            <a:r>
              <a:rPr lang="en-US" dirty="0" smtClean="0"/>
              <a:t>models</a:t>
            </a:r>
            <a:endParaRPr lang="en-US"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Collaboration</a:t>
            </a:r>
            <a:r>
              <a:rPr lang="en-US" dirty="0"/>
              <a:t>: Each part of the model can be worked on independently by different team </a:t>
            </a:r>
            <a:r>
              <a:rPr lang="en-US" dirty="0" smtClean="0"/>
              <a:t>members</a:t>
            </a:r>
            <a:endParaRPr lang="en-US" dirty="0"/>
          </a:p>
          <a:p>
            <a:endParaRPr lang="en-US" b="1" dirty="0" smtClean="0"/>
          </a:p>
          <a:p>
            <a:r>
              <a:rPr lang="en-US" sz="1600" b="1" dirty="0" smtClean="0">
                <a:solidFill>
                  <a:srgbClr val="FF0000"/>
                </a:solidFill>
              </a:rPr>
              <a:t>Cons</a:t>
            </a:r>
            <a:r>
              <a:rPr lang="en-US" sz="1600" b="1" dirty="0">
                <a:solidFill>
                  <a:srgbClr val="FF0000"/>
                </a:solidFill>
              </a:rPr>
              <a:t>:</a:t>
            </a:r>
          </a:p>
          <a:p>
            <a:pPr marL="285750" indent="-285750">
              <a:buFont typeface="Arial" panose="020B0604020202020204" pitchFamily="34" charset="0"/>
              <a:buChar char="•"/>
            </a:pPr>
            <a:r>
              <a:rPr lang="en-US" b="1" dirty="0"/>
              <a:t>Initial Complexity</a:t>
            </a:r>
            <a:r>
              <a:rPr lang="en-US" dirty="0"/>
              <a:t>: Designing a modular system requires more upfront planning and </a:t>
            </a:r>
            <a:r>
              <a:rPr lang="en-US" dirty="0" smtClean="0"/>
              <a:t>investment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Overhead</a:t>
            </a:r>
            <a:r>
              <a:rPr lang="en-US" dirty="0"/>
              <a:t>: Large-scale projects can become harder to navigate if not properly </a:t>
            </a:r>
            <a:r>
              <a:rPr lang="en-US" dirty="0" smtClean="0"/>
              <a:t>organized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Dependency Management</a:t>
            </a:r>
            <a:r>
              <a:rPr lang="en-US" dirty="0"/>
              <a:t>: Improper handling of dependencies between models can cause performance </a:t>
            </a:r>
            <a:r>
              <a:rPr lang="en-US" dirty="0" smtClean="0"/>
              <a:t>bottlenecks</a:t>
            </a:r>
            <a:endParaRPr lang="en-US" dirty="0"/>
          </a:p>
        </p:txBody>
      </p:sp>
      <p:sp>
        <p:nvSpPr>
          <p:cNvPr id="4" name="TextBox 3"/>
          <p:cNvSpPr txBox="1"/>
          <p:nvPr/>
        </p:nvSpPr>
        <p:spPr>
          <a:xfrm>
            <a:off x="614292" y="5151088"/>
            <a:ext cx="9692303" cy="553998"/>
          </a:xfrm>
          <a:prstGeom prst="rect">
            <a:avLst/>
          </a:prstGeom>
          <a:noFill/>
        </p:spPr>
        <p:txBody>
          <a:bodyPr wrap="square" rtlCol="0">
            <a:spAutoFit/>
          </a:bodyPr>
          <a:lstStyle/>
          <a:p>
            <a:pPr algn="ctr"/>
            <a:r>
              <a:rPr lang="en-US" sz="1600" b="1" dirty="0">
                <a:solidFill>
                  <a:srgbClr val="7030A0"/>
                </a:solidFill>
              </a:rPr>
              <a:t>Final </a:t>
            </a:r>
            <a:r>
              <a:rPr lang="en-US" sz="1600" b="1" dirty="0" smtClean="0">
                <a:solidFill>
                  <a:srgbClr val="7030A0"/>
                </a:solidFill>
              </a:rPr>
              <a:t>Thought</a:t>
            </a:r>
            <a:endParaRPr lang="en-US" sz="1600" dirty="0">
              <a:solidFill>
                <a:srgbClr val="7030A0"/>
              </a:solidFill>
            </a:endParaRPr>
          </a:p>
          <a:p>
            <a:pPr algn="ctr"/>
            <a:r>
              <a:rPr lang="en-US" dirty="0" smtClean="0">
                <a:solidFill>
                  <a:srgbClr val="7030A0"/>
                </a:solidFill>
              </a:rPr>
              <a:t>By </a:t>
            </a:r>
            <a:r>
              <a:rPr lang="en-US" dirty="0">
                <a:solidFill>
                  <a:srgbClr val="7030A0"/>
                </a:solidFill>
              </a:rPr>
              <a:t>adopting modular data modeling, </a:t>
            </a:r>
            <a:r>
              <a:rPr lang="en-US" dirty="0" smtClean="0">
                <a:solidFill>
                  <a:srgbClr val="7030A0"/>
                </a:solidFill>
              </a:rPr>
              <a:t>we can </a:t>
            </a:r>
            <a:r>
              <a:rPr lang="en-US" dirty="0">
                <a:solidFill>
                  <a:srgbClr val="7030A0"/>
                </a:solidFill>
              </a:rPr>
              <a:t>ensure a robust, scalable data architecture that supports future </a:t>
            </a:r>
            <a:r>
              <a:rPr lang="en-US" dirty="0" smtClean="0">
                <a:solidFill>
                  <a:srgbClr val="7030A0"/>
                </a:solidFill>
              </a:rPr>
              <a:t>growth</a:t>
            </a:r>
            <a:endParaRPr lang="en-US" dirty="0">
              <a:solidFill>
                <a:srgbClr val="7030A0"/>
              </a:solidFill>
            </a:endParaRPr>
          </a:p>
        </p:txBody>
      </p:sp>
    </p:spTree>
    <p:extLst>
      <p:ext uri="{BB962C8B-B14F-4D97-AF65-F5344CB8AC3E}">
        <p14:creationId xmlns:p14="http://schemas.microsoft.com/office/powerpoint/2010/main" val="169227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pic>
        <p:nvPicPr>
          <p:cNvPr id="1608" name="Google Shape;1608;g1ff44426bc5_3_2391"/>
          <p:cNvPicPr preferRelativeResize="0"/>
          <p:nvPr/>
        </p:nvPicPr>
        <p:blipFill rotWithShape="1">
          <a:blip r:embed="rId3">
            <a:alphaModFix/>
          </a:blip>
          <a:srcRect/>
          <a:stretch/>
        </p:blipFill>
        <p:spPr>
          <a:xfrm>
            <a:off x="1" y="1"/>
            <a:ext cx="12192002" cy="6857999"/>
          </a:xfrm>
          <a:prstGeom prst="rect">
            <a:avLst/>
          </a:prstGeom>
          <a:noFill/>
          <a:ln>
            <a:noFill/>
          </a:ln>
        </p:spPr>
      </p:pic>
      <p:sp>
        <p:nvSpPr>
          <p:cNvPr id="1609" name="Google Shape;1609;g1ff44426bc5_3_2391"/>
          <p:cNvSpPr/>
          <p:nvPr/>
        </p:nvSpPr>
        <p:spPr>
          <a:xfrm>
            <a:off x="-1" y="0"/>
            <a:ext cx="12184380" cy="6853714"/>
          </a:xfrm>
          <a:custGeom>
            <a:avLst/>
            <a:gdLst/>
            <a:ahLst/>
            <a:cxnLst/>
            <a:rect l="l" t="t" r="r" b="b"/>
            <a:pathLst>
              <a:path w="9144000" h="5143500" extrusionOk="0">
                <a:moveTo>
                  <a:pt x="9143992" y="5143499"/>
                </a:moveTo>
                <a:lnTo>
                  <a:pt x="0" y="5143499"/>
                </a:lnTo>
                <a:lnTo>
                  <a:pt x="0" y="0"/>
                </a:lnTo>
                <a:lnTo>
                  <a:pt x="9143992" y="0"/>
                </a:lnTo>
                <a:lnTo>
                  <a:pt x="9143992" y="5143499"/>
                </a:lnTo>
                <a:close/>
              </a:path>
            </a:pathLst>
          </a:custGeom>
          <a:solidFill>
            <a:srgbClr val="000000">
              <a:alpha val="5137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
        <p:nvSpPr>
          <p:cNvPr id="2" name="TextBox 1"/>
          <p:cNvSpPr txBox="1"/>
          <p:nvPr/>
        </p:nvSpPr>
        <p:spPr>
          <a:xfrm>
            <a:off x="5134044" y="4053955"/>
            <a:ext cx="2082840" cy="1107996"/>
          </a:xfrm>
          <a:prstGeom prst="rect">
            <a:avLst/>
          </a:prstGeom>
          <a:noFill/>
        </p:spPr>
        <p:txBody>
          <a:bodyPr wrap="square" rtlCol="0">
            <a:spAutoFit/>
          </a:bodyPr>
          <a:lstStyle/>
          <a:p>
            <a:r>
              <a:rPr lang="en-US" sz="6600" dirty="0" smtClean="0">
                <a:solidFill>
                  <a:schemeClr val="bg1"/>
                </a:solidFill>
              </a:rPr>
              <a:t>Q&amp;A</a:t>
            </a:r>
            <a:endParaRPr lang="en-US" sz="6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ExxonMobil_WSTemplate_Arial">
  <a:themeElements>
    <a:clrScheme name="Custom 7">
      <a:dk1>
        <a:srgbClr val="000000"/>
      </a:dk1>
      <a:lt1>
        <a:srgbClr val="FFFFFF"/>
      </a:lt1>
      <a:dk2>
        <a:srgbClr val="00AAE7"/>
      </a:dk2>
      <a:lt2>
        <a:srgbClr val="3A397B"/>
      </a:lt2>
      <a:accent1>
        <a:srgbClr val="0B66AE"/>
      </a:accent1>
      <a:accent2>
        <a:srgbClr val="002F6C"/>
      </a:accent2>
      <a:accent3>
        <a:srgbClr val="7A4183"/>
      </a:accent3>
      <a:accent4>
        <a:srgbClr val="B4D405"/>
      </a:accent4>
      <a:accent5>
        <a:srgbClr val="F2AC33"/>
      </a:accent5>
      <a:accent6>
        <a:srgbClr val="BBBFC0"/>
      </a:accent6>
      <a:hlink>
        <a:srgbClr val="0C479D"/>
      </a:hlink>
      <a:folHlink>
        <a:srgbClr val="BBBF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Parallax">
  <a:themeElements>
    <a:clrScheme name="Personalizado 1">
      <a:dk1>
        <a:srgbClr val="000000"/>
      </a:dk1>
      <a:lt1>
        <a:srgbClr val="FFFFFF"/>
      </a:lt1>
      <a:dk2>
        <a:srgbClr val="39302A"/>
      </a:dk2>
      <a:lt2>
        <a:srgbClr val="F1EDE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xxonMobil_Template_Arial">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300</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Corbel</vt:lpstr>
      <vt:lpstr>Roboto</vt:lpstr>
      <vt:lpstr>Verdana</vt:lpstr>
      <vt:lpstr>Arial</vt:lpstr>
      <vt:lpstr>ヒラギノ角ゴ Pro W3</vt:lpstr>
      <vt:lpstr>Calibri</vt:lpstr>
      <vt:lpstr>1_ExxonMobil_WSTemplate_Arial</vt:lpstr>
      <vt:lpstr>Office Theme</vt:lpstr>
      <vt:lpstr>3_Parallax</vt:lpstr>
      <vt:lpstr>ExxonMobil_Template_Arial</vt:lpstr>
      <vt:lpstr> DE Manager Data Modeling Techniques: Approach and Considerations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Bitso Demo</dc:title>
  <dc:creator>Pablo P</dc:creator>
  <cp:lastModifiedBy>Microsoft account</cp:lastModifiedBy>
  <cp:revision>39</cp:revision>
  <dcterms:created xsi:type="dcterms:W3CDTF">2018-12-17T23:44:38Z</dcterms:created>
  <dcterms:modified xsi:type="dcterms:W3CDTF">2024-10-21T19:58:36Z</dcterms:modified>
</cp:coreProperties>
</file>