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0" r:id="rId6"/>
    <p:sldId id="261" r:id="rId7"/>
    <p:sldId id="262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a Garcia" userId="27ceb3d8448bea8a" providerId="LiveId" clId="{D69D5AF5-350D-4375-842F-E4692B7CA312}"/>
    <pc:docChg chg="custSel addSld delSld modSld">
      <pc:chgData name="Alexandria Garcia" userId="27ceb3d8448bea8a" providerId="LiveId" clId="{D69D5AF5-350D-4375-842F-E4692B7CA312}" dt="2022-04-24T19:11:25.278" v="186" actId="478"/>
      <pc:docMkLst>
        <pc:docMk/>
      </pc:docMkLst>
      <pc:sldChg chg="modSp">
        <pc:chgData name="Alexandria Garcia" userId="27ceb3d8448bea8a" providerId="LiveId" clId="{D69D5AF5-350D-4375-842F-E4692B7CA312}" dt="2022-04-24T19:11:25.278" v="186" actId="478"/>
        <pc:sldMkLst>
          <pc:docMk/>
          <pc:sldMk cId="715057958" sldId="257"/>
        </pc:sldMkLst>
        <pc:graphicFrameChg chg="mod">
          <ac:chgData name="Alexandria Garcia" userId="27ceb3d8448bea8a" providerId="LiveId" clId="{D69D5AF5-350D-4375-842F-E4692B7CA312}" dt="2022-04-24T19:11:25.278" v="186" actId="478"/>
          <ac:graphicFrameMkLst>
            <pc:docMk/>
            <pc:sldMk cId="715057958" sldId="257"/>
            <ac:graphicFrameMk id="3" creationId="{073C5A0D-DFE8-4C7D-834F-C6443FF17576}"/>
          </ac:graphicFrameMkLst>
        </pc:graphicFrameChg>
      </pc:sldChg>
      <pc:sldChg chg="modSp new del mod">
        <pc:chgData name="Alexandria Garcia" userId="27ceb3d8448bea8a" providerId="LiveId" clId="{D69D5AF5-350D-4375-842F-E4692B7CA312}" dt="2022-04-24T19:07:49.375" v="58" actId="47"/>
        <pc:sldMkLst>
          <pc:docMk/>
          <pc:sldMk cId="795691268" sldId="263"/>
        </pc:sldMkLst>
        <pc:spChg chg="mod">
          <ac:chgData name="Alexandria Garcia" userId="27ceb3d8448bea8a" providerId="LiveId" clId="{D69D5AF5-350D-4375-842F-E4692B7CA312}" dt="2022-04-24T19:06:53.773" v="35" actId="20577"/>
          <ac:spMkLst>
            <pc:docMk/>
            <pc:sldMk cId="795691268" sldId="263"/>
            <ac:spMk id="2" creationId="{7B027D59-1459-49A5-8433-59260DC2C3A6}"/>
          </ac:spMkLst>
        </pc:spChg>
        <pc:spChg chg="mod">
          <ac:chgData name="Alexandria Garcia" userId="27ceb3d8448bea8a" providerId="LiveId" clId="{D69D5AF5-350D-4375-842F-E4692B7CA312}" dt="2022-04-24T19:07:39.969" v="57" actId="20577"/>
          <ac:spMkLst>
            <pc:docMk/>
            <pc:sldMk cId="795691268" sldId="263"/>
            <ac:spMk id="3" creationId="{427342F3-FA32-47DA-98D8-8EEB2546BAC8}"/>
          </ac:spMkLst>
        </pc:spChg>
      </pc:sldChg>
      <pc:sldChg chg="new del">
        <pc:chgData name="Alexandria Garcia" userId="27ceb3d8448bea8a" providerId="LiveId" clId="{D69D5AF5-350D-4375-842F-E4692B7CA312}" dt="2022-04-24T19:06:21.945" v="1" actId="47"/>
        <pc:sldMkLst>
          <pc:docMk/>
          <pc:sldMk cId="2308251533" sldId="263"/>
        </pc:sldMkLst>
      </pc:sldChg>
      <pc:sldChg chg="modSp new mod">
        <pc:chgData name="Alexandria Garcia" userId="27ceb3d8448bea8a" providerId="LiveId" clId="{D69D5AF5-350D-4375-842F-E4692B7CA312}" dt="2022-04-24T19:09:19.881" v="133" actId="20577"/>
        <pc:sldMkLst>
          <pc:docMk/>
          <pc:sldMk cId="2330789002" sldId="263"/>
        </pc:sldMkLst>
        <pc:spChg chg="mod">
          <ac:chgData name="Alexandria Garcia" userId="27ceb3d8448bea8a" providerId="LiveId" clId="{D69D5AF5-350D-4375-842F-E4692B7CA312}" dt="2022-04-24T19:08:02.863" v="75" actId="20577"/>
          <ac:spMkLst>
            <pc:docMk/>
            <pc:sldMk cId="2330789002" sldId="263"/>
            <ac:spMk id="2" creationId="{3456DA81-9438-446A-B5D0-321C106398AA}"/>
          </ac:spMkLst>
        </pc:spChg>
        <pc:spChg chg="mod">
          <ac:chgData name="Alexandria Garcia" userId="27ceb3d8448bea8a" providerId="LiveId" clId="{D69D5AF5-350D-4375-842F-E4692B7CA312}" dt="2022-04-24T19:09:19.881" v="133" actId="20577"/>
          <ac:spMkLst>
            <pc:docMk/>
            <pc:sldMk cId="2330789002" sldId="263"/>
            <ac:spMk id="3" creationId="{14CAAB19-5B21-49C9-9959-755DD25F1095}"/>
          </ac:spMkLst>
        </pc:spChg>
      </pc:sldChg>
    </pc:docChg>
  </pc:docChgLst>
  <pc:docChgLst>
    <pc:chgData name="Alexandria Garcia" userId="27ceb3d8448bea8a" providerId="LiveId" clId="{469A2C41-82DF-42E3-85FA-20BB21E2D8EA}"/>
    <pc:docChg chg="undo redo custSel modSld">
      <pc:chgData name="Alexandria Garcia" userId="27ceb3d8448bea8a" providerId="LiveId" clId="{469A2C41-82DF-42E3-85FA-20BB21E2D8EA}" dt="2022-04-28T13:53:38.476" v="827" actId="313"/>
      <pc:docMkLst>
        <pc:docMk/>
      </pc:docMkLst>
      <pc:sldChg chg="addSp delSp modSp mod setBg setClrOvrMap">
        <pc:chgData name="Alexandria Garcia" userId="27ceb3d8448bea8a" providerId="LiveId" clId="{469A2C41-82DF-42E3-85FA-20BB21E2D8EA}" dt="2022-04-28T13:52:04.354" v="686" actId="20577"/>
        <pc:sldMkLst>
          <pc:docMk/>
          <pc:sldMk cId="2518756036" sldId="260"/>
        </pc:sldMkLst>
        <pc:spChg chg="mod">
          <ac:chgData name="Alexandria Garcia" userId="27ceb3d8448bea8a" providerId="LiveId" clId="{469A2C41-82DF-42E3-85FA-20BB21E2D8EA}" dt="2022-04-28T13:49:39.251" v="522" actId="20577"/>
          <ac:spMkLst>
            <pc:docMk/>
            <pc:sldMk cId="2518756036" sldId="260"/>
            <ac:spMk id="2" creationId="{F19FA209-F5CA-4A8E-9E25-6F27CAE15472}"/>
          </ac:spMkLst>
        </pc:spChg>
        <pc:spChg chg="mod">
          <ac:chgData name="Alexandria Garcia" userId="27ceb3d8448bea8a" providerId="LiveId" clId="{469A2C41-82DF-42E3-85FA-20BB21E2D8EA}" dt="2022-04-28T13:52:04.354" v="686" actId="20577"/>
          <ac:spMkLst>
            <pc:docMk/>
            <pc:sldMk cId="2518756036" sldId="260"/>
            <ac:spMk id="3" creationId="{0A0AB724-858A-417A-8753-7404683C6ECA}"/>
          </ac:spMkLst>
        </pc:spChg>
        <pc:spChg chg="add del">
          <ac:chgData name="Alexandria Garcia" userId="27ceb3d8448bea8a" providerId="LiveId" clId="{469A2C41-82DF-42E3-85FA-20BB21E2D8EA}" dt="2022-04-24T23:30:26.986" v="254" actId="26606"/>
          <ac:spMkLst>
            <pc:docMk/>
            <pc:sldMk cId="2518756036" sldId="260"/>
            <ac:spMk id="9" creationId="{C8A3C342-1D03-412F-8DD3-BF519E8E0AE9}"/>
          </ac:spMkLst>
        </pc:spChg>
        <pc:spChg chg="add del">
          <ac:chgData name="Alexandria Garcia" userId="27ceb3d8448bea8a" providerId="LiveId" clId="{469A2C41-82DF-42E3-85FA-20BB21E2D8EA}" dt="2022-04-24T23:30:26.986" v="254" actId="26606"/>
          <ac:spMkLst>
            <pc:docMk/>
            <pc:sldMk cId="2518756036" sldId="260"/>
            <ac:spMk id="11" creationId="{81CC9B02-E087-4350-AEBD-2C3CF001AF01}"/>
          </ac:spMkLst>
        </pc:spChg>
        <pc:spChg chg="add del">
          <ac:chgData name="Alexandria Garcia" userId="27ceb3d8448bea8a" providerId="LiveId" clId="{469A2C41-82DF-42E3-85FA-20BB21E2D8EA}" dt="2022-04-24T23:30:26.986" v="254" actId="26606"/>
          <ac:spMkLst>
            <pc:docMk/>
            <pc:sldMk cId="2518756036" sldId="260"/>
            <ac:spMk id="13" creationId="{D6F18ACE-6E82-4ADC-8A2F-A1771B309B16}"/>
          </ac:spMkLst>
        </pc:spChg>
        <pc:spChg chg="add del">
          <ac:chgData name="Alexandria Garcia" userId="27ceb3d8448bea8a" providerId="LiveId" clId="{469A2C41-82DF-42E3-85FA-20BB21E2D8EA}" dt="2022-04-24T23:32:16.726" v="262" actId="26606"/>
          <ac:spMkLst>
            <pc:docMk/>
            <pc:sldMk cId="2518756036" sldId="260"/>
            <ac:spMk id="18" creationId="{C8A3C342-1D03-412F-8DD3-BF519E8E0AE9}"/>
          </ac:spMkLst>
        </pc:spChg>
        <pc:spChg chg="add del">
          <ac:chgData name="Alexandria Garcia" userId="27ceb3d8448bea8a" providerId="LiveId" clId="{469A2C41-82DF-42E3-85FA-20BB21E2D8EA}" dt="2022-04-24T23:32:16.726" v="262" actId="26606"/>
          <ac:spMkLst>
            <pc:docMk/>
            <pc:sldMk cId="2518756036" sldId="260"/>
            <ac:spMk id="20" creationId="{81CC9B02-E087-4350-AEBD-2C3CF001AF01}"/>
          </ac:spMkLst>
        </pc:spChg>
        <pc:spChg chg="add del">
          <ac:chgData name="Alexandria Garcia" userId="27ceb3d8448bea8a" providerId="LiveId" clId="{469A2C41-82DF-42E3-85FA-20BB21E2D8EA}" dt="2022-04-24T23:32:00.335" v="259" actId="26606"/>
          <ac:spMkLst>
            <pc:docMk/>
            <pc:sldMk cId="2518756036" sldId="260"/>
            <ac:spMk id="25" creationId="{0D9B8FD4-CDEB-4EB4-B4DE-C89E11938958}"/>
          </ac:spMkLst>
        </pc:spChg>
        <pc:spChg chg="add del">
          <ac:chgData name="Alexandria Garcia" userId="27ceb3d8448bea8a" providerId="LiveId" clId="{469A2C41-82DF-42E3-85FA-20BB21E2D8EA}" dt="2022-04-24T23:32:00.335" v="259" actId="26606"/>
          <ac:spMkLst>
            <pc:docMk/>
            <pc:sldMk cId="2518756036" sldId="260"/>
            <ac:spMk id="27" creationId="{5A2E3D1D-9E9F-4739-BA14-D4D7FA9FBDD1}"/>
          </ac:spMkLst>
        </pc:spChg>
        <pc:spChg chg="add del">
          <ac:chgData name="Alexandria Garcia" userId="27ceb3d8448bea8a" providerId="LiveId" clId="{469A2C41-82DF-42E3-85FA-20BB21E2D8EA}" dt="2022-04-24T23:32:00.335" v="259" actId="26606"/>
          <ac:spMkLst>
            <pc:docMk/>
            <pc:sldMk cId="2518756036" sldId="260"/>
            <ac:spMk id="29" creationId="{1FFB365B-E9DC-4859-B8AB-CB83EEBE4E28}"/>
          </ac:spMkLst>
        </pc:spChg>
        <pc:spChg chg="add del">
          <ac:chgData name="Alexandria Garcia" userId="27ceb3d8448bea8a" providerId="LiveId" clId="{469A2C41-82DF-42E3-85FA-20BB21E2D8EA}" dt="2022-04-24T23:32:00.335" v="259" actId="26606"/>
          <ac:spMkLst>
            <pc:docMk/>
            <pc:sldMk cId="2518756036" sldId="260"/>
            <ac:spMk id="31" creationId="{8ADAB9C8-EB37-4914-A699-C716FC8FE4FE}"/>
          </ac:spMkLst>
        </pc:spChg>
        <pc:spChg chg="add del">
          <ac:chgData name="Alexandria Garcia" userId="27ceb3d8448bea8a" providerId="LiveId" clId="{469A2C41-82DF-42E3-85FA-20BB21E2D8EA}" dt="2022-04-24T23:32:16.717" v="261" actId="26606"/>
          <ac:spMkLst>
            <pc:docMk/>
            <pc:sldMk cId="2518756036" sldId="260"/>
            <ac:spMk id="33" creationId="{74CD14DB-BB81-479F-A1FC-1C75640E9F84}"/>
          </ac:spMkLst>
        </pc:spChg>
        <pc:spChg chg="add del">
          <ac:chgData name="Alexandria Garcia" userId="27ceb3d8448bea8a" providerId="LiveId" clId="{469A2C41-82DF-42E3-85FA-20BB21E2D8EA}" dt="2022-04-24T23:32:16.717" v="261" actId="26606"/>
          <ac:spMkLst>
            <pc:docMk/>
            <pc:sldMk cId="2518756036" sldId="260"/>
            <ac:spMk id="34" creationId="{C943A91B-7CA7-4592-A975-73B1BF8C4C74}"/>
          </ac:spMkLst>
        </pc:spChg>
        <pc:spChg chg="add del">
          <ac:chgData name="Alexandria Garcia" userId="27ceb3d8448bea8a" providerId="LiveId" clId="{469A2C41-82DF-42E3-85FA-20BB21E2D8EA}" dt="2022-04-24T23:32:16.717" v="261" actId="26606"/>
          <ac:spMkLst>
            <pc:docMk/>
            <pc:sldMk cId="2518756036" sldId="260"/>
            <ac:spMk id="35" creationId="{EC471314-E46A-414B-8D91-74880E84F187}"/>
          </ac:spMkLst>
        </pc:spChg>
        <pc:spChg chg="add del">
          <ac:chgData name="Alexandria Garcia" userId="27ceb3d8448bea8a" providerId="LiveId" clId="{469A2C41-82DF-42E3-85FA-20BB21E2D8EA}" dt="2022-04-24T23:32:16.717" v="261" actId="26606"/>
          <ac:spMkLst>
            <pc:docMk/>
            <pc:sldMk cId="2518756036" sldId="260"/>
            <ac:spMk id="36" creationId="{6A681326-1C9D-44A3-A627-3871BDAE4127}"/>
          </ac:spMkLst>
        </pc:spChg>
        <pc:spChg chg="add">
          <ac:chgData name="Alexandria Garcia" userId="27ceb3d8448bea8a" providerId="LiveId" clId="{469A2C41-82DF-42E3-85FA-20BB21E2D8EA}" dt="2022-04-24T23:32:16.726" v="262" actId="26606"/>
          <ac:spMkLst>
            <pc:docMk/>
            <pc:sldMk cId="2518756036" sldId="260"/>
            <ac:spMk id="38" creationId="{0D9B8FD4-CDEB-4EB4-B4DE-C89E11938958}"/>
          </ac:spMkLst>
        </pc:spChg>
        <pc:spChg chg="add">
          <ac:chgData name="Alexandria Garcia" userId="27ceb3d8448bea8a" providerId="LiveId" clId="{469A2C41-82DF-42E3-85FA-20BB21E2D8EA}" dt="2022-04-24T23:32:16.726" v="262" actId="26606"/>
          <ac:spMkLst>
            <pc:docMk/>
            <pc:sldMk cId="2518756036" sldId="260"/>
            <ac:spMk id="39" creationId="{5A2E3D1D-9E9F-4739-BA14-D4D7FA9FBDD1}"/>
          </ac:spMkLst>
        </pc:spChg>
        <pc:spChg chg="add">
          <ac:chgData name="Alexandria Garcia" userId="27ceb3d8448bea8a" providerId="LiveId" clId="{469A2C41-82DF-42E3-85FA-20BB21E2D8EA}" dt="2022-04-24T23:32:16.726" v="262" actId="26606"/>
          <ac:spMkLst>
            <pc:docMk/>
            <pc:sldMk cId="2518756036" sldId="260"/>
            <ac:spMk id="40" creationId="{1FFB365B-E9DC-4859-B8AB-CB83EEBE4E28}"/>
          </ac:spMkLst>
        </pc:spChg>
        <pc:spChg chg="add">
          <ac:chgData name="Alexandria Garcia" userId="27ceb3d8448bea8a" providerId="LiveId" clId="{469A2C41-82DF-42E3-85FA-20BB21E2D8EA}" dt="2022-04-24T23:32:16.726" v="262" actId="26606"/>
          <ac:spMkLst>
            <pc:docMk/>
            <pc:sldMk cId="2518756036" sldId="260"/>
            <ac:spMk id="41" creationId="{8ADAB9C8-EB37-4914-A699-C716FC8FE4FE}"/>
          </ac:spMkLst>
        </pc:spChg>
        <pc:picChg chg="add del mod ord">
          <ac:chgData name="Alexandria Garcia" userId="27ceb3d8448bea8a" providerId="LiveId" clId="{469A2C41-82DF-42E3-85FA-20BB21E2D8EA}" dt="2022-04-24T23:31:52.608" v="257" actId="478"/>
          <ac:picMkLst>
            <pc:docMk/>
            <pc:sldMk cId="2518756036" sldId="260"/>
            <ac:picMk id="5" creationId="{8B2DEF6E-358E-69BB-0294-82DDE3BBADB4}"/>
          </ac:picMkLst>
        </pc:picChg>
      </pc:sldChg>
      <pc:sldChg chg="addSp delSp modSp mod setBg setClrOvrMap">
        <pc:chgData name="Alexandria Garcia" userId="27ceb3d8448bea8a" providerId="LiveId" clId="{469A2C41-82DF-42E3-85FA-20BB21E2D8EA}" dt="2022-04-24T23:27:01.243" v="243" actId="26606"/>
        <pc:sldMkLst>
          <pc:docMk/>
          <pc:sldMk cId="2644823768" sldId="261"/>
        </pc:sldMkLst>
        <pc:spChg chg="mod ord">
          <ac:chgData name="Alexandria Garcia" userId="27ceb3d8448bea8a" providerId="LiveId" clId="{469A2C41-82DF-42E3-85FA-20BB21E2D8EA}" dt="2022-04-24T23:27:01.243" v="243" actId="26606"/>
          <ac:spMkLst>
            <pc:docMk/>
            <pc:sldMk cId="2644823768" sldId="261"/>
            <ac:spMk id="2" creationId="{DBFBC019-4BD0-4A0F-BD0D-99E71525ABBA}"/>
          </ac:spMkLst>
        </pc:spChg>
        <pc:spChg chg="add del">
          <ac:chgData name="Alexandria Garcia" userId="27ceb3d8448bea8a" providerId="LiveId" clId="{469A2C41-82DF-42E3-85FA-20BB21E2D8EA}" dt="2022-04-24T23:24:05.205" v="219" actId="26606"/>
          <ac:spMkLst>
            <pc:docMk/>
            <pc:sldMk cId="2644823768" sldId="261"/>
            <ac:spMk id="9" creationId="{CA669AE4-F043-EE87-1273-4F5A117648D5}"/>
          </ac:spMkLst>
        </pc:spChg>
        <pc:spChg chg="add del">
          <ac:chgData name="Alexandria Garcia" userId="27ceb3d8448bea8a" providerId="LiveId" clId="{469A2C41-82DF-42E3-85FA-20BB21E2D8EA}" dt="2022-04-24T23:24:05.205" v="219" actId="26606"/>
          <ac:spMkLst>
            <pc:docMk/>
            <pc:sldMk cId="2644823768" sldId="261"/>
            <ac:spMk id="12" creationId="{9362849A-570D-49DB-954C-63F144E88A4A}"/>
          </ac:spMkLst>
        </pc:spChg>
        <pc:spChg chg="add del">
          <ac:chgData name="Alexandria Garcia" userId="27ceb3d8448bea8a" providerId="LiveId" clId="{469A2C41-82DF-42E3-85FA-20BB21E2D8EA}" dt="2022-04-24T23:24:05.205" v="219" actId="26606"/>
          <ac:spMkLst>
            <pc:docMk/>
            <pc:sldMk cId="2644823768" sldId="261"/>
            <ac:spMk id="14" creationId="{1CA42011-E478-428B-9D15-A98E338BF8C1}"/>
          </ac:spMkLst>
        </pc:spChg>
        <pc:spChg chg="add del">
          <ac:chgData name="Alexandria Garcia" userId="27ceb3d8448bea8a" providerId="LiveId" clId="{469A2C41-82DF-42E3-85FA-20BB21E2D8EA}" dt="2022-04-24T23:24:05.205" v="219" actId="26606"/>
          <ac:spMkLst>
            <pc:docMk/>
            <pc:sldMk cId="2644823768" sldId="261"/>
            <ac:spMk id="16" creationId="{9ED2773C-FE51-4632-BA46-036BDCDA6E5C}"/>
          </ac:spMkLst>
        </pc:spChg>
        <pc:spChg chg="add del">
          <ac:chgData name="Alexandria Garcia" userId="27ceb3d8448bea8a" providerId="LiveId" clId="{469A2C41-82DF-42E3-85FA-20BB21E2D8EA}" dt="2022-04-24T23:24:05.205" v="219" actId="26606"/>
          <ac:spMkLst>
            <pc:docMk/>
            <pc:sldMk cId="2644823768" sldId="261"/>
            <ac:spMk id="18" creationId="{E02F9158-C4C2-46A8-BE73-A4F77E139FB6}"/>
          </ac:spMkLst>
        </pc:spChg>
        <pc:spChg chg="add del">
          <ac:chgData name="Alexandria Garcia" userId="27ceb3d8448bea8a" providerId="LiveId" clId="{469A2C41-82DF-42E3-85FA-20BB21E2D8EA}" dt="2022-04-24T23:24:54.010" v="224" actId="26606"/>
          <ac:spMkLst>
            <pc:docMk/>
            <pc:sldMk cId="2644823768" sldId="261"/>
            <ac:spMk id="20" creationId="{D28BE0C3-2102-4820-B88B-A448B1840D14}"/>
          </ac:spMkLst>
        </pc:spChg>
        <pc:spChg chg="add del">
          <ac:chgData name="Alexandria Garcia" userId="27ceb3d8448bea8a" providerId="LiveId" clId="{469A2C41-82DF-42E3-85FA-20BB21E2D8EA}" dt="2022-04-24T23:24:54.010" v="224" actId="26606"/>
          <ac:spMkLst>
            <pc:docMk/>
            <pc:sldMk cId="2644823768" sldId="261"/>
            <ac:spMk id="22" creationId="{E4F17063-EDA4-417B-946F-BA357F3B390D}"/>
          </ac:spMkLst>
        </pc:spChg>
        <pc:spChg chg="add del">
          <ac:chgData name="Alexandria Garcia" userId="27ceb3d8448bea8a" providerId="LiveId" clId="{469A2C41-82DF-42E3-85FA-20BB21E2D8EA}" dt="2022-04-24T23:24:54.010" v="224" actId="26606"/>
          <ac:spMkLst>
            <pc:docMk/>
            <pc:sldMk cId="2644823768" sldId="261"/>
            <ac:spMk id="23" creationId="{989BE678-777B-482A-A616-FEDC47B162E5}"/>
          </ac:spMkLst>
        </pc:spChg>
        <pc:spChg chg="add del">
          <ac:chgData name="Alexandria Garcia" userId="27ceb3d8448bea8a" providerId="LiveId" clId="{469A2C41-82DF-42E3-85FA-20BB21E2D8EA}" dt="2022-04-24T23:24:54.010" v="224" actId="26606"/>
          <ac:spMkLst>
            <pc:docMk/>
            <pc:sldMk cId="2644823768" sldId="261"/>
            <ac:spMk id="24" creationId="{D36F3EEA-55D4-4677-80E7-92D00B8F343B}"/>
          </ac:spMkLst>
        </pc:spChg>
        <pc:spChg chg="add del">
          <ac:chgData name="Alexandria Garcia" userId="27ceb3d8448bea8a" providerId="LiveId" clId="{469A2C41-82DF-42E3-85FA-20BB21E2D8EA}" dt="2022-04-24T23:25:52.148" v="234" actId="26606"/>
          <ac:spMkLst>
            <pc:docMk/>
            <pc:sldMk cId="2644823768" sldId="261"/>
            <ac:spMk id="35" creationId="{989BE678-777B-482A-A616-FEDC47B162E5}"/>
          </ac:spMkLst>
        </pc:spChg>
        <pc:spChg chg="add del">
          <ac:chgData name="Alexandria Garcia" userId="27ceb3d8448bea8a" providerId="LiveId" clId="{469A2C41-82DF-42E3-85FA-20BB21E2D8EA}" dt="2022-04-24T23:25:52.148" v="234" actId="26606"/>
          <ac:spMkLst>
            <pc:docMk/>
            <pc:sldMk cId="2644823768" sldId="261"/>
            <ac:spMk id="41" creationId="{D28BE0C3-2102-4820-B88B-A448B1840D14}"/>
          </ac:spMkLst>
        </pc:spChg>
        <pc:spChg chg="add del">
          <ac:chgData name="Alexandria Garcia" userId="27ceb3d8448bea8a" providerId="LiveId" clId="{469A2C41-82DF-42E3-85FA-20BB21E2D8EA}" dt="2022-04-24T23:25:52.148" v="234" actId="26606"/>
          <ac:spMkLst>
            <pc:docMk/>
            <pc:sldMk cId="2644823768" sldId="261"/>
            <ac:spMk id="43" creationId="{C73A1314-2070-446E-B692-C78D88AAB9AE}"/>
          </ac:spMkLst>
        </pc:spChg>
        <pc:spChg chg="add del">
          <ac:chgData name="Alexandria Garcia" userId="27ceb3d8448bea8a" providerId="LiveId" clId="{469A2C41-82DF-42E3-85FA-20BB21E2D8EA}" dt="2022-04-24T23:25:52.148" v="234" actId="26606"/>
          <ac:spMkLst>
            <pc:docMk/>
            <pc:sldMk cId="2644823768" sldId="261"/>
            <ac:spMk id="45" creationId="{2B65E6B8-0D17-4912-97E4-60B47A511133}"/>
          </ac:spMkLst>
        </pc:spChg>
        <pc:spChg chg="add del">
          <ac:chgData name="Alexandria Garcia" userId="27ceb3d8448bea8a" providerId="LiveId" clId="{469A2C41-82DF-42E3-85FA-20BB21E2D8EA}" dt="2022-04-24T23:25:52.092" v="233" actId="26606"/>
          <ac:spMkLst>
            <pc:docMk/>
            <pc:sldMk cId="2644823768" sldId="261"/>
            <ac:spMk id="49" creationId="{DE74FB77-AA5C-59C2-047E-E75D3A801124}"/>
          </ac:spMkLst>
        </pc:spChg>
        <pc:spChg chg="add del">
          <ac:chgData name="Alexandria Garcia" userId="27ceb3d8448bea8a" providerId="LiveId" clId="{469A2C41-82DF-42E3-85FA-20BB21E2D8EA}" dt="2022-04-24T23:25:30.621" v="227" actId="26606"/>
          <ac:spMkLst>
            <pc:docMk/>
            <pc:sldMk cId="2644823768" sldId="261"/>
            <ac:spMk id="54" creationId="{4AC0CD9D-7610-4620-93B4-798CCD9AB581}"/>
          </ac:spMkLst>
        </pc:spChg>
        <pc:spChg chg="add del">
          <ac:chgData name="Alexandria Garcia" userId="27ceb3d8448bea8a" providerId="LiveId" clId="{469A2C41-82DF-42E3-85FA-20BB21E2D8EA}" dt="2022-04-24T23:26:12.608" v="236" actId="26606"/>
          <ac:spMkLst>
            <pc:docMk/>
            <pc:sldMk cId="2644823768" sldId="261"/>
            <ac:spMk id="55" creationId="{4AC0CD9D-7610-4620-93B4-798CCD9AB581}"/>
          </ac:spMkLst>
        </pc:spChg>
        <pc:spChg chg="add del">
          <ac:chgData name="Alexandria Garcia" userId="27ceb3d8448bea8a" providerId="LiveId" clId="{469A2C41-82DF-42E3-85FA-20BB21E2D8EA}" dt="2022-04-24T23:25:30.621" v="227" actId="26606"/>
          <ac:spMkLst>
            <pc:docMk/>
            <pc:sldMk cId="2644823768" sldId="261"/>
            <ac:spMk id="60" creationId="{DE4D62F9-188E-4530-84C2-24BDEE4BEB82}"/>
          </ac:spMkLst>
        </pc:spChg>
        <pc:spChg chg="add del">
          <ac:chgData name="Alexandria Garcia" userId="27ceb3d8448bea8a" providerId="LiveId" clId="{469A2C41-82DF-42E3-85FA-20BB21E2D8EA}" dt="2022-04-24T23:26:12.608" v="236" actId="26606"/>
          <ac:spMkLst>
            <pc:docMk/>
            <pc:sldMk cId="2644823768" sldId="261"/>
            <ac:spMk id="61" creationId="{DE4D62F9-188E-4530-84C2-24BDEE4BEB82}"/>
          </ac:spMkLst>
        </pc:spChg>
        <pc:spChg chg="add del">
          <ac:chgData name="Alexandria Garcia" userId="27ceb3d8448bea8a" providerId="LiveId" clId="{469A2C41-82DF-42E3-85FA-20BB21E2D8EA}" dt="2022-04-24T23:25:30.621" v="227" actId="26606"/>
          <ac:spMkLst>
            <pc:docMk/>
            <pc:sldMk cId="2644823768" sldId="261"/>
            <ac:spMk id="62" creationId="{757B325C-3E35-45CF-9D07-3BCB281F3B9C}"/>
          </ac:spMkLst>
        </pc:spChg>
        <pc:spChg chg="add del">
          <ac:chgData name="Alexandria Garcia" userId="27ceb3d8448bea8a" providerId="LiveId" clId="{469A2C41-82DF-42E3-85FA-20BB21E2D8EA}" dt="2022-04-24T23:26:12.608" v="236" actId="26606"/>
          <ac:spMkLst>
            <pc:docMk/>
            <pc:sldMk cId="2644823768" sldId="261"/>
            <ac:spMk id="63" creationId="{D27CF008-4B18-436D-B2D5-C1346C12438E}"/>
          </ac:spMkLst>
        </pc:spChg>
        <pc:spChg chg="add del">
          <ac:chgData name="Alexandria Garcia" userId="27ceb3d8448bea8a" providerId="LiveId" clId="{469A2C41-82DF-42E3-85FA-20BB21E2D8EA}" dt="2022-04-24T23:25:30.621" v="227" actId="26606"/>
          <ac:spMkLst>
            <pc:docMk/>
            <pc:sldMk cId="2644823768" sldId="261"/>
            <ac:spMk id="64" creationId="{C24BEC42-AFF3-40D1-93A2-A27A42E1E23C}"/>
          </ac:spMkLst>
        </pc:spChg>
        <pc:spChg chg="add del">
          <ac:chgData name="Alexandria Garcia" userId="27ceb3d8448bea8a" providerId="LiveId" clId="{469A2C41-82DF-42E3-85FA-20BB21E2D8EA}" dt="2022-04-24T23:26:12.608" v="236" actId="26606"/>
          <ac:spMkLst>
            <pc:docMk/>
            <pc:sldMk cId="2644823768" sldId="261"/>
            <ac:spMk id="65" creationId="{CE22DAD8-5F67-4B73-ADA9-06EF381F7AD6}"/>
          </ac:spMkLst>
        </pc:spChg>
        <pc:spChg chg="add del">
          <ac:chgData name="Alexandria Garcia" userId="27ceb3d8448bea8a" providerId="LiveId" clId="{469A2C41-82DF-42E3-85FA-20BB21E2D8EA}" dt="2022-04-24T23:25:30.621" v="227" actId="26606"/>
          <ac:spMkLst>
            <pc:docMk/>
            <pc:sldMk cId="2644823768" sldId="261"/>
            <ac:spMk id="66" creationId="{608F427C-1EC9-4280-9367-F2B3AA063E82}"/>
          </ac:spMkLst>
        </pc:spChg>
        <pc:spChg chg="add del">
          <ac:chgData name="Alexandria Garcia" userId="27ceb3d8448bea8a" providerId="LiveId" clId="{469A2C41-82DF-42E3-85FA-20BB21E2D8EA}" dt="2022-04-24T23:26:12.608" v="236" actId="26606"/>
          <ac:spMkLst>
            <pc:docMk/>
            <pc:sldMk cId="2644823768" sldId="261"/>
            <ac:spMk id="67" creationId="{E4F17063-EDA4-417B-946F-BA357F3B390D}"/>
          </ac:spMkLst>
        </pc:spChg>
        <pc:spChg chg="add del">
          <ac:chgData name="Alexandria Garcia" userId="27ceb3d8448bea8a" providerId="LiveId" clId="{469A2C41-82DF-42E3-85FA-20BB21E2D8EA}" dt="2022-04-24T23:25:30.621" v="227" actId="26606"/>
          <ac:spMkLst>
            <pc:docMk/>
            <pc:sldMk cId="2644823768" sldId="261"/>
            <ac:spMk id="68" creationId="{F98810A7-E114-447A-A7D6-69B27CFB5650}"/>
          </ac:spMkLst>
        </pc:spChg>
        <pc:spChg chg="add del">
          <ac:chgData name="Alexandria Garcia" userId="27ceb3d8448bea8a" providerId="LiveId" clId="{469A2C41-82DF-42E3-85FA-20BB21E2D8EA}" dt="2022-04-24T23:26:12.608" v="236" actId="26606"/>
          <ac:spMkLst>
            <pc:docMk/>
            <pc:sldMk cId="2644823768" sldId="261"/>
            <ac:spMk id="69" creationId="{D36F3EEA-55D4-4677-80E7-92D00B8F343B}"/>
          </ac:spMkLst>
        </pc:spChg>
        <pc:spChg chg="add del">
          <ac:chgData name="Alexandria Garcia" userId="27ceb3d8448bea8a" providerId="LiveId" clId="{469A2C41-82DF-42E3-85FA-20BB21E2D8EA}" dt="2022-04-24T23:25:40.496" v="229" actId="26606"/>
          <ac:spMkLst>
            <pc:docMk/>
            <pc:sldMk cId="2644823768" sldId="261"/>
            <ac:spMk id="72" creationId="{4AC0CD9D-7610-4620-93B4-798CCD9AB581}"/>
          </ac:spMkLst>
        </pc:spChg>
        <pc:spChg chg="add del">
          <ac:chgData name="Alexandria Garcia" userId="27ceb3d8448bea8a" providerId="LiveId" clId="{469A2C41-82DF-42E3-85FA-20BB21E2D8EA}" dt="2022-04-24T23:25:40.496" v="229" actId="26606"/>
          <ac:spMkLst>
            <pc:docMk/>
            <pc:sldMk cId="2644823768" sldId="261"/>
            <ac:spMk id="75" creationId="{DE4D62F9-188E-4530-84C2-24BDEE4BEB82}"/>
          </ac:spMkLst>
        </pc:spChg>
        <pc:spChg chg="add del">
          <ac:chgData name="Alexandria Garcia" userId="27ceb3d8448bea8a" providerId="LiveId" clId="{469A2C41-82DF-42E3-85FA-20BB21E2D8EA}" dt="2022-04-24T23:25:40.496" v="229" actId="26606"/>
          <ac:spMkLst>
            <pc:docMk/>
            <pc:sldMk cId="2644823768" sldId="261"/>
            <ac:spMk id="76" creationId="{D27CF008-4B18-436D-B2D5-C1346C12438E}"/>
          </ac:spMkLst>
        </pc:spChg>
        <pc:spChg chg="add del">
          <ac:chgData name="Alexandria Garcia" userId="27ceb3d8448bea8a" providerId="LiveId" clId="{469A2C41-82DF-42E3-85FA-20BB21E2D8EA}" dt="2022-04-24T23:25:40.496" v="229" actId="26606"/>
          <ac:spMkLst>
            <pc:docMk/>
            <pc:sldMk cId="2644823768" sldId="261"/>
            <ac:spMk id="77" creationId="{CE22DAD8-5F67-4B73-ADA9-06EF381F7AD6}"/>
          </ac:spMkLst>
        </pc:spChg>
        <pc:spChg chg="add del">
          <ac:chgData name="Alexandria Garcia" userId="27ceb3d8448bea8a" providerId="LiveId" clId="{469A2C41-82DF-42E3-85FA-20BB21E2D8EA}" dt="2022-04-24T23:25:40.496" v="229" actId="26606"/>
          <ac:spMkLst>
            <pc:docMk/>
            <pc:sldMk cId="2644823768" sldId="261"/>
            <ac:spMk id="78" creationId="{E4F17063-EDA4-417B-946F-BA357F3B390D}"/>
          </ac:spMkLst>
        </pc:spChg>
        <pc:spChg chg="add del">
          <ac:chgData name="Alexandria Garcia" userId="27ceb3d8448bea8a" providerId="LiveId" clId="{469A2C41-82DF-42E3-85FA-20BB21E2D8EA}" dt="2022-04-24T23:25:40.496" v="229" actId="26606"/>
          <ac:spMkLst>
            <pc:docMk/>
            <pc:sldMk cId="2644823768" sldId="261"/>
            <ac:spMk id="79" creationId="{D36F3EEA-55D4-4677-80E7-92D00B8F343B}"/>
          </ac:spMkLst>
        </pc:spChg>
        <pc:spChg chg="add del">
          <ac:chgData name="Alexandria Garcia" userId="27ceb3d8448bea8a" providerId="LiveId" clId="{469A2C41-82DF-42E3-85FA-20BB21E2D8EA}" dt="2022-04-24T23:25:50.594" v="231" actId="26606"/>
          <ac:spMkLst>
            <pc:docMk/>
            <pc:sldMk cId="2644823768" sldId="261"/>
            <ac:spMk id="83" creationId="{4AC0CD9D-7610-4620-93B4-798CCD9AB581}"/>
          </ac:spMkLst>
        </pc:spChg>
        <pc:spChg chg="add del">
          <ac:chgData name="Alexandria Garcia" userId="27ceb3d8448bea8a" providerId="LiveId" clId="{469A2C41-82DF-42E3-85FA-20BB21E2D8EA}" dt="2022-04-24T23:25:50.594" v="231" actId="26606"/>
          <ac:spMkLst>
            <pc:docMk/>
            <pc:sldMk cId="2644823768" sldId="261"/>
            <ac:spMk id="86" creationId="{DE4D62F9-188E-4530-84C2-24BDEE4BEB82}"/>
          </ac:spMkLst>
        </pc:spChg>
        <pc:spChg chg="add del">
          <ac:chgData name="Alexandria Garcia" userId="27ceb3d8448bea8a" providerId="LiveId" clId="{469A2C41-82DF-42E3-85FA-20BB21E2D8EA}" dt="2022-04-24T23:25:50.594" v="231" actId="26606"/>
          <ac:spMkLst>
            <pc:docMk/>
            <pc:sldMk cId="2644823768" sldId="261"/>
            <ac:spMk id="87" creationId="{D67CA421-FA2B-47ED-A101-F8BBEBB2976B}"/>
          </ac:spMkLst>
        </pc:spChg>
        <pc:spChg chg="add del">
          <ac:chgData name="Alexandria Garcia" userId="27ceb3d8448bea8a" providerId="LiveId" clId="{469A2C41-82DF-42E3-85FA-20BB21E2D8EA}" dt="2022-04-24T23:25:50.594" v="231" actId="26606"/>
          <ac:spMkLst>
            <pc:docMk/>
            <pc:sldMk cId="2644823768" sldId="261"/>
            <ac:spMk id="88" creationId="{12425D82-CD5E-45A4-9542-70951E59F2D1}"/>
          </ac:spMkLst>
        </pc:spChg>
        <pc:spChg chg="add del">
          <ac:chgData name="Alexandria Garcia" userId="27ceb3d8448bea8a" providerId="LiveId" clId="{469A2C41-82DF-42E3-85FA-20BB21E2D8EA}" dt="2022-04-24T23:25:50.594" v="231" actId="26606"/>
          <ac:spMkLst>
            <pc:docMk/>
            <pc:sldMk cId="2644823768" sldId="261"/>
            <ac:spMk id="89" creationId="{221DB897-A621-4D5F-AC81-91199AC4370E}"/>
          </ac:spMkLst>
        </pc:spChg>
        <pc:spChg chg="add del">
          <ac:chgData name="Alexandria Garcia" userId="27ceb3d8448bea8a" providerId="LiveId" clId="{469A2C41-82DF-42E3-85FA-20BB21E2D8EA}" dt="2022-04-24T23:26:50.222" v="242" actId="26606"/>
          <ac:spMkLst>
            <pc:docMk/>
            <pc:sldMk cId="2644823768" sldId="261"/>
            <ac:spMk id="90" creationId="{608F427C-1EC9-4280-9367-F2B3AA063E82}"/>
          </ac:spMkLst>
        </pc:spChg>
        <pc:spChg chg="add del">
          <ac:chgData name="Alexandria Garcia" userId="27ceb3d8448bea8a" providerId="LiveId" clId="{469A2C41-82DF-42E3-85FA-20BB21E2D8EA}" dt="2022-04-24T23:26:50.222" v="242" actId="26606"/>
          <ac:spMkLst>
            <pc:docMk/>
            <pc:sldMk cId="2644823768" sldId="261"/>
            <ac:spMk id="92" creationId="{F98810A7-E114-447A-A7D6-69B27CFB5650}"/>
          </ac:spMkLst>
        </pc:spChg>
        <pc:spChg chg="add del">
          <ac:chgData name="Alexandria Garcia" userId="27ceb3d8448bea8a" providerId="LiveId" clId="{469A2C41-82DF-42E3-85FA-20BB21E2D8EA}" dt="2022-04-24T23:26:50.222" v="242" actId="26606"/>
          <ac:spMkLst>
            <pc:docMk/>
            <pc:sldMk cId="2644823768" sldId="261"/>
            <ac:spMk id="94" creationId="{4AC0CD9D-7610-4620-93B4-798CCD9AB581}"/>
          </ac:spMkLst>
        </pc:spChg>
        <pc:spChg chg="add del">
          <ac:chgData name="Alexandria Garcia" userId="27ceb3d8448bea8a" providerId="LiveId" clId="{469A2C41-82DF-42E3-85FA-20BB21E2D8EA}" dt="2022-04-24T23:26:50.222" v="242" actId="26606"/>
          <ac:spMkLst>
            <pc:docMk/>
            <pc:sldMk cId="2644823768" sldId="261"/>
            <ac:spMk id="96" creationId="{DE4D62F9-188E-4530-84C2-24BDEE4BEB82}"/>
          </ac:spMkLst>
        </pc:spChg>
        <pc:spChg chg="add del">
          <ac:chgData name="Alexandria Garcia" userId="27ceb3d8448bea8a" providerId="LiveId" clId="{469A2C41-82DF-42E3-85FA-20BB21E2D8EA}" dt="2022-04-24T23:26:50.222" v="242" actId="26606"/>
          <ac:spMkLst>
            <pc:docMk/>
            <pc:sldMk cId="2644823768" sldId="261"/>
            <ac:spMk id="97" creationId="{757B325C-3E35-45CF-9D07-3BCB281F3B9C}"/>
          </ac:spMkLst>
        </pc:spChg>
        <pc:spChg chg="add del">
          <ac:chgData name="Alexandria Garcia" userId="27ceb3d8448bea8a" providerId="LiveId" clId="{469A2C41-82DF-42E3-85FA-20BB21E2D8EA}" dt="2022-04-24T23:26:50.222" v="242" actId="26606"/>
          <ac:spMkLst>
            <pc:docMk/>
            <pc:sldMk cId="2644823768" sldId="261"/>
            <ac:spMk id="98" creationId="{C24BEC42-AFF3-40D1-93A2-A27A42E1E23C}"/>
          </ac:spMkLst>
        </pc:spChg>
        <pc:spChg chg="add del">
          <ac:chgData name="Alexandria Garcia" userId="27ceb3d8448bea8a" providerId="LiveId" clId="{469A2C41-82DF-42E3-85FA-20BB21E2D8EA}" dt="2022-04-24T23:27:01.243" v="243" actId="26606"/>
          <ac:spMkLst>
            <pc:docMk/>
            <pc:sldMk cId="2644823768" sldId="261"/>
            <ac:spMk id="107" creationId="{989BE678-777B-482A-A616-FEDC47B162E5}"/>
          </ac:spMkLst>
        </pc:spChg>
        <pc:spChg chg="add del">
          <ac:chgData name="Alexandria Garcia" userId="27ceb3d8448bea8a" providerId="LiveId" clId="{469A2C41-82DF-42E3-85FA-20BB21E2D8EA}" dt="2022-04-24T23:27:01.243" v="243" actId="26606"/>
          <ac:spMkLst>
            <pc:docMk/>
            <pc:sldMk cId="2644823768" sldId="261"/>
            <ac:spMk id="113" creationId="{D28BE0C3-2102-4820-B88B-A448B1840D14}"/>
          </ac:spMkLst>
        </pc:spChg>
        <pc:spChg chg="add del">
          <ac:chgData name="Alexandria Garcia" userId="27ceb3d8448bea8a" providerId="LiveId" clId="{469A2C41-82DF-42E3-85FA-20BB21E2D8EA}" dt="2022-04-24T23:27:01.243" v="243" actId="26606"/>
          <ac:spMkLst>
            <pc:docMk/>
            <pc:sldMk cId="2644823768" sldId="261"/>
            <ac:spMk id="115" creationId="{E4F17063-EDA4-417B-946F-BA357F3B390D}"/>
          </ac:spMkLst>
        </pc:spChg>
        <pc:spChg chg="add del">
          <ac:chgData name="Alexandria Garcia" userId="27ceb3d8448bea8a" providerId="LiveId" clId="{469A2C41-82DF-42E3-85FA-20BB21E2D8EA}" dt="2022-04-24T23:27:01.243" v="243" actId="26606"/>
          <ac:spMkLst>
            <pc:docMk/>
            <pc:sldMk cId="2644823768" sldId="261"/>
            <ac:spMk id="117" creationId="{D36F3EEA-55D4-4677-80E7-92D00B8F343B}"/>
          </ac:spMkLst>
        </pc:spChg>
        <pc:spChg chg="add">
          <ac:chgData name="Alexandria Garcia" userId="27ceb3d8448bea8a" providerId="LiveId" clId="{469A2C41-82DF-42E3-85FA-20BB21E2D8EA}" dt="2022-04-24T23:27:01.243" v="243" actId="26606"/>
          <ac:spMkLst>
            <pc:docMk/>
            <pc:sldMk cId="2644823768" sldId="261"/>
            <ac:spMk id="126" creationId="{989BE678-777B-482A-A616-FEDC47B162E5}"/>
          </ac:spMkLst>
        </pc:spChg>
        <pc:spChg chg="add">
          <ac:chgData name="Alexandria Garcia" userId="27ceb3d8448bea8a" providerId="LiveId" clId="{469A2C41-82DF-42E3-85FA-20BB21E2D8EA}" dt="2022-04-24T23:27:01.243" v="243" actId="26606"/>
          <ac:spMkLst>
            <pc:docMk/>
            <pc:sldMk cId="2644823768" sldId="261"/>
            <ac:spMk id="132" creationId="{D28BE0C3-2102-4820-B88B-A448B1840D14}"/>
          </ac:spMkLst>
        </pc:spChg>
        <pc:spChg chg="add">
          <ac:chgData name="Alexandria Garcia" userId="27ceb3d8448bea8a" providerId="LiveId" clId="{469A2C41-82DF-42E3-85FA-20BB21E2D8EA}" dt="2022-04-24T23:27:01.243" v="243" actId="26606"/>
          <ac:spMkLst>
            <pc:docMk/>
            <pc:sldMk cId="2644823768" sldId="261"/>
            <ac:spMk id="134" creationId="{C73A1314-2070-446E-B692-C78D88AAB9AE}"/>
          </ac:spMkLst>
        </pc:spChg>
        <pc:spChg chg="add">
          <ac:chgData name="Alexandria Garcia" userId="27ceb3d8448bea8a" providerId="LiveId" clId="{469A2C41-82DF-42E3-85FA-20BB21E2D8EA}" dt="2022-04-24T23:27:01.243" v="243" actId="26606"/>
          <ac:spMkLst>
            <pc:docMk/>
            <pc:sldMk cId="2644823768" sldId="261"/>
            <ac:spMk id="136" creationId="{2B65E6B8-0D17-4912-97E4-60B47A511133}"/>
          </ac:spMkLst>
        </pc:spChg>
        <pc:picChg chg="mod ord">
          <ac:chgData name="Alexandria Garcia" userId="27ceb3d8448bea8a" providerId="LiveId" clId="{469A2C41-82DF-42E3-85FA-20BB21E2D8EA}" dt="2022-04-24T23:27:01.243" v="243" actId="26606"/>
          <ac:picMkLst>
            <pc:docMk/>
            <pc:sldMk cId="2644823768" sldId="261"/>
            <ac:picMk id="5" creationId="{BBEBB125-A911-4D15-82C7-373A0820FE01}"/>
          </ac:picMkLst>
        </pc:picChg>
        <pc:picChg chg="add del">
          <ac:chgData name="Alexandria Garcia" userId="27ceb3d8448bea8a" providerId="LiveId" clId="{469A2C41-82DF-42E3-85FA-20BB21E2D8EA}" dt="2022-04-24T23:24:54.010" v="224" actId="26606"/>
          <ac:picMkLst>
            <pc:docMk/>
            <pc:sldMk cId="2644823768" sldId="261"/>
            <ac:picMk id="10" creationId="{DF19BAF3-7E20-4B9D-B544-BABAEEA1FA75}"/>
          </ac:picMkLst>
        </pc:picChg>
        <pc:picChg chg="add del">
          <ac:chgData name="Alexandria Garcia" userId="27ceb3d8448bea8a" providerId="LiveId" clId="{469A2C41-82DF-42E3-85FA-20BB21E2D8EA}" dt="2022-04-24T23:24:54.010" v="224" actId="26606"/>
          <ac:picMkLst>
            <pc:docMk/>
            <pc:sldMk cId="2644823768" sldId="261"/>
            <ac:picMk id="21" creationId="{950648F4-ABCD-4DF0-8641-76CFB2354721}"/>
          </ac:picMkLst>
        </pc:picChg>
        <pc:picChg chg="add del">
          <ac:chgData name="Alexandria Garcia" userId="27ceb3d8448bea8a" providerId="LiveId" clId="{469A2C41-82DF-42E3-85FA-20BB21E2D8EA}" dt="2022-04-24T23:24:54.010" v="224" actId="26606"/>
          <ac:picMkLst>
            <pc:docMk/>
            <pc:sldMk cId="2644823768" sldId="261"/>
            <ac:picMk id="25" creationId="{CF1EB4BD-9C7E-4AA3-9681-C7EB0DA6250B}"/>
          </ac:picMkLst>
        </pc:picChg>
        <pc:picChg chg="add del">
          <ac:chgData name="Alexandria Garcia" userId="27ceb3d8448bea8a" providerId="LiveId" clId="{469A2C41-82DF-42E3-85FA-20BB21E2D8EA}" dt="2022-04-24T23:24:54.010" v="224" actId="26606"/>
          <ac:picMkLst>
            <pc:docMk/>
            <pc:sldMk cId="2644823768" sldId="261"/>
            <ac:picMk id="26" creationId="{94AAE3AA-3759-4D28-B0EF-575F25A5146C}"/>
          </ac:picMkLst>
        </pc:picChg>
        <pc:picChg chg="add del">
          <ac:chgData name="Alexandria Garcia" userId="27ceb3d8448bea8a" providerId="LiveId" clId="{469A2C41-82DF-42E3-85FA-20BB21E2D8EA}" dt="2022-04-24T23:25:52.148" v="234" actId="26606"/>
          <ac:picMkLst>
            <pc:docMk/>
            <pc:sldMk cId="2644823768" sldId="261"/>
            <ac:picMk id="31" creationId="{DF19BAF3-7E20-4B9D-B544-BABAEEA1FA75}"/>
          </ac:picMkLst>
        </pc:picChg>
        <pc:picChg chg="add del">
          <ac:chgData name="Alexandria Garcia" userId="27ceb3d8448bea8a" providerId="LiveId" clId="{469A2C41-82DF-42E3-85FA-20BB21E2D8EA}" dt="2022-04-24T23:25:52.148" v="234" actId="26606"/>
          <ac:picMkLst>
            <pc:docMk/>
            <pc:sldMk cId="2644823768" sldId="261"/>
            <ac:picMk id="33" creationId="{950648F4-ABCD-4DF0-8641-76CFB2354721}"/>
          </ac:picMkLst>
        </pc:picChg>
        <pc:picChg chg="add del">
          <ac:chgData name="Alexandria Garcia" userId="27ceb3d8448bea8a" providerId="LiveId" clId="{469A2C41-82DF-42E3-85FA-20BB21E2D8EA}" dt="2022-04-24T23:25:52.148" v="234" actId="26606"/>
          <ac:picMkLst>
            <pc:docMk/>
            <pc:sldMk cId="2644823768" sldId="261"/>
            <ac:picMk id="37" creationId="{CF1EB4BD-9C7E-4AA3-9681-C7EB0DA6250B}"/>
          </ac:picMkLst>
        </pc:picChg>
        <pc:picChg chg="add del">
          <ac:chgData name="Alexandria Garcia" userId="27ceb3d8448bea8a" providerId="LiveId" clId="{469A2C41-82DF-42E3-85FA-20BB21E2D8EA}" dt="2022-04-24T23:25:52.148" v="234" actId="26606"/>
          <ac:picMkLst>
            <pc:docMk/>
            <pc:sldMk cId="2644823768" sldId="261"/>
            <ac:picMk id="39" creationId="{94AAE3AA-3759-4D28-B0EF-575F25A5146C}"/>
          </ac:picMkLst>
        </pc:picChg>
        <pc:picChg chg="add del">
          <ac:chgData name="Alexandria Garcia" userId="27ceb3d8448bea8a" providerId="LiveId" clId="{469A2C41-82DF-42E3-85FA-20BB21E2D8EA}" dt="2022-04-24T23:25:30.621" v="227" actId="26606"/>
          <ac:picMkLst>
            <pc:docMk/>
            <pc:sldMk cId="2644823768" sldId="261"/>
            <ac:picMk id="50" creationId="{41B68C77-138E-4BF7-A276-BD0C78A4219F}"/>
          </ac:picMkLst>
        </pc:picChg>
        <pc:picChg chg="add del">
          <ac:chgData name="Alexandria Garcia" userId="27ceb3d8448bea8a" providerId="LiveId" clId="{469A2C41-82DF-42E3-85FA-20BB21E2D8EA}" dt="2022-04-24T23:26:12.608" v="236" actId="26606"/>
          <ac:picMkLst>
            <pc:docMk/>
            <pc:sldMk cId="2644823768" sldId="261"/>
            <ac:picMk id="51" creationId="{41B68C77-138E-4BF7-A276-BD0C78A4219F}"/>
          </ac:picMkLst>
        </pc:picChg>
        <pc:picChg chg="add del">
          <ac:chgData name="Alexandria Garcia" userId="27ceb3d8448bea8a" providerId="LiveId" clId="{469A2C41-82DF-42E3-85FA-20BB21E2D8EA}" dt="2022-04-24T23:25:30.621" v="227" actId="26606"/>
          <ac:picMkLst>
            <pc:docMk/>
            <pc:sldMk cId="2644823768" sldId="261"/>
            <ac:picMk id="52" creationId="{7C268552-D473-46ED-B1B8-422042C4DEF1}"/>
          </ac:picMkLst>
        </pc:picChg>
        <pc:picChg chg="add del">
          <ac:chgData name="Alexandria Garcia" userId="27ceb3d8448bea8a" providerId="LiveId" clId="{469A2C41-82DF-42E3-85FA-20BB21E2D8EA}" dt="2022-04-24T23:26:12.608" v="236" actId="26606"/>
          <ac:picMkLst>
            <pc:docMk/>
            <pc:sldMk cId="2644823768" sldId="261"/>
            <ac:picMk id="53" creationId="{7C268552-D473-46ED-B1B8-422042C4DEF1}"/>
          </ac:picMkLst>
        </pc:picChg>
        <pc:picChg chg="add del">
          <ac:chgData name="Alexandria Garcia" userId="27ceb3d8448bea8a" providerId="LiveId" clId="{469A2C41-82DF-42E3-85FA-20BB21E2D8EA}" dt="2022-04-24T23:25:30.621" v="227" actId="26606"/>
          <ac:picMkLst>
            <pc:docMk/>
            <pc:sldMk cId="2644823768" sldId="261"/>
            <ac:picMk id="56" creationId="{B9238B3E-24AA-439A-B527-6C5DF6D72145}"/>
          </ac:picMkLst>
        </pc:picChg>
        <pc:picChg chg="add del">
          <ac:chgData name="Alexandria Garcia" userId="27ceb3d8448bea8a" providerId="LiveId" clId="{469A2C41-82DF-42E3-85FA-20BB21E2D8EA}" dt="2022-04-24T23:26:12.608" v="236" actId="26606"/>
          <ac:picMkLst>
            <pc:docMk/>
            <pc:sldMk cId="2644823768" sldId="261"/>
            <ac:picMk id="57" creationId="{B9238B3E-24AA-439A-B527-6C5DF6D72145}"/>
          </ac:picMkLst>
        </pc:picChg>
        <pc:picChg chg="add del">
          <ac:chgData name="Alexandria Garcia" userId="27ceb3d8448bea8a" providerId="LiveId" clId="{469A2C41-82DF-42E3-85FA-20BB21E2D8EA}" dt="2022-04-24T23:25:30.621" v="227" actId="26606"/>
          <ac:picMkLst>
            <pc:docMk/>
            <pc:sldMk cId="2644823768" sldId="261"/>
            <ac:picMk id="58" creationId="{69F01145-BEA3-4CBF-AA21-10077B948CA8}"/>
          </ac:picMkLst>
        </pc:picChg>
        <pc:picChg chg="add del">
          <ac:chgData name="Alexandria Garcia" userId="27ceb3d8448bea8a" providerId="LiveId" clId="{469A2C41-82DF-42E3-85FA-20BB21E2D8EA}" dt="2022-04-24T23:26:12.608" v="236" actId="26606"/>
          <ac:picMkLst>
            <pc:docMk/>
            <pc:sldMk cId="2644823768" sldId="261"/>
            <ac:picMk id="59" creationId="{69F01145-BEA3-4CBF-AA21-10077B948CA8}"/>
          </ac:picMkLst>
        </pc:picChg>
        <pc:picChg chg="add del">
          <ac:chgData name="Alexandria Garcia" userId="27ceb3d8448bea8a" providerId="LiveId" clId="{469A2C41-82DF-42E3-85FA-20BB21E2D8EA}" dt="2022-04-24T23:25:40.496" v="229" actId="26606"/>
          <ac:picMkLst>
            <pc:docMk/>
            <pc:sldMk cId="2644823768" sldId="261"/>
            <ac:picMk id="70" creationId="{41B68C77-138E-4BF7-A276-BD0C78A4219F}"/>
          </ac:picMkLst>
        </pc:picChg>
        <pc:picChg chg="add del">
          <ac:chgData name="Alexandria Garcia" userId="27ceb3d8448bea8a" providerId="LiveId" clId="{469A2C41-82DF-42E3-85FA-20BB21E2D8EA}" dt="2022-04-24T23:25:40.496" v="229" actId="26606"/>
          <ac:picMkLst>
            <pc:docMk/>
            <pc:sldMk cId="2644823768" sldId="261"/>
            <ac:picMk id="71" creationId="{7C268552-D473-46ED-B1B8-422042C4DEF1}"/>
          </ac:picMkLst>
        </pc:picChg>
        <pc:picChg chg="add del">
          <ac:chgData name="Alexandria Garcia" userId="27ceb3d8448bea8a" providerId="LiveId" clId="{469A2C41-82DF-42E3-85FA-20BB21E2D8EA}" dt="2022-04-24T23:25:40.496" v="229" actId="26606"/>
          <ac:picMkLst>
            <pc:docMk/>
            <pc:sldMk cId="2644823768" sldId="261"/>
            <ac:picMk id="73" creationId="{B9238B3E-24AA-439A-B527-6C5DF6D72145}"/>
          </ac:picMkLst>
        </pc:picChg>
        <pc:picChg chg="add del">
          <ac:chgData name="Alexandria Garcia" userId="27ceb3d8448bea8a" providerId="LiveId" clId="{469A2C41-82DF-42E3-85FA-20BB21E2D8EA}" dt="2022-04-24T23:25:40.496" v="229" actId="26606"/>
          <ac:picMkLst>
            <pc:docMk/>
            <pc:sldMk cId="2644823768" sldId="261"/>
            <ac:picMk id="74" creationId="{69F01145-BEA3-4CBF-AA21-10077B948CA8}"/>
          </ac:picMkLst>
        </pc:picChg>
        <pc:picChg chg="add del">
          <ac:chgData name="Alexandria Garcia" userId="27ceb3d8448bea8a" providerId="LiveId" clId="{469A2C41-82DF-42E3-85FA-20BB21E2D8EA}" dt="2022-04-24T23:26:50.222" v="242" actId="26606"/>
          <ac:picMkLst>
            <pc:docMk/>
            <pc:sldMk cId="2644823768" sldId="261"/>
            <ac:picMk id="80" creationId="{B9238B3E-24AA-439A-B527-6C5DF6D72145}"/>
          </ac:picMkLst>
        </pc:picChg>
        <pc:picChg chg="add del">
          <ac:chgData name="Alexandria Garcia" userId="27ceb3d8448bea8a" providerId="LiveId" clId="{469A2C41-82DF-42E3-85FA-20BB21E2D8EA}" dt="2022-04-24T23:25:50.594" v="231" actId="26606"/>
          <ac:picMkLst>
            <pc:docMk/>
            <pc:sldMk cId="2644823768" sldId="261"/>
            <ac:picMk id="81" creationId="{41B68C77-138E-4BF7-A276-BD0C78A4219F}"/>
          </ac:picMkLst>
        </pc:picChg>
        <pc:picChg chg="add del">
          <ac:chgData name="Alexandria Garcia" userId="27ceb3d8448bea8a" providerId="LiveId" clId="{469A2C41-82DF-42E3-85FA-20BB21E2D8EA}" dt="2022-04-24T23:25:50.594" v="231" actId="26606"/>
          <ac:picMkLst>
            <pc:docMk/>
            <pc:sldMk cId="2644823768" sldId="261"/>
            <ac:picMk id="82" creationId="{7C268552-D473-46ED-B1B8-422042C4DEF1}"/>
          </ac:picMkLst>
        </pc:picChg>
        <pc:picChg chg="add del">
          <ac:chgData name="Alexandria Garcia" userId="27ceb3d8448bea8a" providerId="LiveId" clId="{469A2C41-82DF-42E3-85FA-20BB21E2D8EA}" dt="2022-04-24T23:25:50.594" v="231" actId="26606"/>
          <ac:picMkLst>
            <pc:docMk/>
            <pc:sldMk cId="2644823768" sldId="261"/>
            <ac:picMk id="84" creationId="{B9238B3E-24AA-439A-B527-6C5DF6D72145}"/>
          </ac:picMkLst>
        </pc:picChg>
        <pc:picChg chg="add del">
          <ac:chgData name="Alexandria Garcia" userId="27ceb3d8448bea8a" providerId="LiveId" clId="{469A2C41-82DF-42E3-85FA-20BB21E2D8EA}" dt="2022-04-24T23:25:50.594" v="231" actId="26606"/>
          <ac:picMkLst>
            <pc:docMk/>
            <pc:sldMk cId="2644823768" sldId="261"/>
            <ac:picMk id="85" creationId="{69F01145-BEA3-4CBF-AA21-10077B948CA8}"/>
          </ac:picMkLst>
        </pc:picChg>
        <pc:picChg chg="add del">
          <ac:chgData name="Alexandria Garcia" userId="27ceb3d8448bea8a" providerId="LiveId" clId="{469A2C41-82DF-42E3-85FA-20BB21E2D8EA}" dt="2022-04-24T23:26:50.222" v="242" actId="26606"/>
          <ac:picMkLst>
            <pc:docMk/>
            <pc:sldMk cId="2644823768" sldId="261"/>
            <ac:picMk id="91" creationId="{41B68C77-138E-4BF7-A276-BD0C78A4219F}"/>
          </ac:picMkLst>
        </pc:picChg>
        <pc:picChg chg="add del">
          <ac:chgData name="Alexandria Garcia" userId="27ceb3d8448bea8a" providerId="LiveId" clId="{469A2C41-82DF-42E3-85FA-20BB21E2D8EA}" dt="2022-04-24T23:26:50.222" v="242" actId="26606"/>
          <ac:picMkLst>
            <pc:docMk/>
            <pc:sldMk cId="2644823768" sldId="261"/>
            <ac:picMk id="93" creationId="{7C268552-D473-46ED-B1B8-422042C4DEF1}"/>
          </ac:picMkLst>
        </pc:picChg>
        <pc:picChg chg="add del">
          <ac:chgData name="Alexandria Garcia" userId="27ceb3d8448bea8a" providerId="LiveId" clId="{469A2C41-82DF-42E3-85FA-20BB21E2D8EA}" dt="2022-04-24T23:26:50.222" v="242" actId="26606"/>
          <ac:picMkLst>
            <pc:docMk/>
            <pc:sldMk cId="2644823768" sldId="261"/>
            <ac:picMk id="95" creationId="{69F01145-BEA3-4CBF-AA21-10077B948CA8}"/>
          </ac:picMkLst>
        </pc:picChg>
        <pc:picChg chg="add del">
          <ac:chgData name="Alexandria Garcia" userId="27ceb3d8448bea8a" providerId="LiveId" clId="{469A2C41-82DF-42E3-85FA-20BB21E2D8EA}" dt="2022-04-24T23:27:01.243" v="243" actId="26606"/>
          <ac:picMkLst>
            <pc:docMk/>
            <pc:sldMk cId="2644823768" sldId="261"/>
            <ac:picMk id="103" creationId="{DF19BAF3-7E20-4B9D-B544-BABAEEA1FA75}"/>
          </ac:picMkLst>
        </pc:picChg>
        <pc:picChg chg="add del">
          <ac:chgData name="Alexandria Garcia" userId="27ceb3d8448bea8a" providerId="LiveId" clId="{469A2C41-82DF-42E3-85FA-20BB21E2D8EA}" dt="2022-04-24T23:27:01.243" v="243" actId="26606"/>
          <ac:picMkLst>
            <pc:docMk/>
            <pc:sldMk cId="2644823768" sldId="261"/>
            <ac:picMk id="105" creationId="{950648F4-ABCD-4DF0-8641-76CFB2354721}"/>
          </ac:picMkLst>
        </pc:picChg>
        <pc:picChg chg="add del">
          <ac:chgData name="Alexandria Garcia" userId="27ceb3d8448bea8a" providerId="LiveId" clId="{469A2C41-82DF-42E3-85FA-20BB21E2D8EA}" dt="2022-04-24T23:27:01.243" v="243" actId="26606"/>
          <ac:picMkLst>
            <pc:docMk/>
            <pc:sldMk cId="2644823768" sldId="261"/>
            <ac:picMk id="109" creationId="{CF1EB4BD-9C7E-4AA3-9681-C7EB0DA6250B}"/>
          </ac:picMkLst>
        </pc:picChg>
        <pc:picChg chg="add del">
          <ac:chgData name="Alexandria Garcia" userId="27ceb3d8448bea8a" providerId="LiveId" clId="{469A2C41-82DF-42E3-85FA-20BB21E2D8EA}" dt="2022-04-24T23:27:01.243" v="243" actId="26606"/>
          <ac:picMkLst>
            <pc:docMk/>
            <pc:sldMk cId="2644823768" sldId="261"/>
            <ac:picMk id="111" creationId="{94AAE3AA-3759-4D28-B0EF-575F25A5146C}"/>
          </ac:picMkLst>
        </pc:picChg>
        <pc:picChg chg="add">
          <ac:chgData name="Alexandria Garcia" userId="27ceb3d8448bea8a" providerId="LiveId" clId="{469A2C41-82DF-42E3-85FA-20BB21E2D8EA}" dt="2022-04-24T23:27:01.243" v="243" actId="26606"/>
          <ac:picMkLst>
            <pc:docMk/>
            <pc:sldMk cId="2644823768" sldId="261"/>
            <ac:picMk id="122" creationId="{DF19BAF3-7E20-4B9D-B544-BABAEEA1FA75}"/>
          </ac:picMkLst>
        </pc:picChg>
        <pc:picChg chg="add">
          <ac:chgData name="Alexandria Garcia" userId="27ceb3d8448bea8a" providerId="LiveId" clId="{469A2C41-82DF-42E3-85FA-20BB21E2D8EA}" dt="2022-04-24T23:27:01.243" v="243" actId="26606"/>
          <ac:picMkLst>
            <pc:docMk/>
            <pc:sldMk cId="2644823768" sldId="261"/>
            <ac:picMk id="124" creationId="{950648F4-ABCD-4DF0-8641-76CFB2354721}"/>
          </ac:picMkLst>
        </pc:picChg>
        <pc:picChg chg="add">
          <ac:chgData name="Alexandria Garcia" userId="27ceb3d8448bea8a" providerId="LiveId" clId="{469A2C41-82DF-42E3-85FA-20BB21E2D8EA}" dt="2022-04-24T23:27:01.243" v="243" actId="26606"/>
          <ac:picMkLst>
            <pc:docMk/>
            <pc:sldMk cId="2644823768" sldId="261"/>
            <ac:picMk id="128" creationId="{CF1EB4BD-9C7E-4AA3-9681-C7EB0DA6250B}"/>
          </ac:picMkLst>
        </pc:picChg>
        <pc:picChg chg="add">
          <ac:chgData name="Alexandria Garcia" userId="27ceb3d8448bea8a" providerId="LiveId" clId="{469A2C41-82DF-42E3-85FA-20BB21E2D8EA}" dt="2022-04-24T23:27:01.243" v="243" actId="26606"/>
          <ac:picMkLst>
            <pc:docMk/>
            <pc:sldMk cId="2644823768" sldId="261"/>
            <ac:picMk id="130" creationId="{94AAE3AA-3759-4D28-B0EF-575F25A5146C}"/>
          </ac:picMkLst>
        </pc:picChg>
      </pc:sldChg>
      <pc:sldChg chg="addSp delSp modSp mod setBg setClrOvrMap">
        <pc:chgData name="Alexandria Garcia" userId="27ceb3d8448bea8a" providerId="LiveId" clId="{469A2C41-82DF-42E3-85FA-20BB21E2D8EA}" dt="2022-04-28T13:49:16.764" v="475" actId="478"/>
        <pc:sldMkLst>
          <pc:docMk/>
          <pc:sldMk cId="2390530205" sldId="262"/>
        </pc:sldMkLst>
        <pc:spChg chg="mod ord">
          <ac:chgData name="Alexandria Garcia" userId="27ceb3d8448bea8a" providerId="LiveId" clId="{469A2C41-82DF-42E3-85FA-20BB21E2D8EA}" dt="2022-04-24T23:27:06.798" v="244" actId="26606"/>
          <ac:spMkLst>
            <pc:docMk/>
            <pc:sldMk cId="2390530205" sldId="262"/>
            <ac:spMk id="2" creationId="{C2FDB583-ADFB-4675-8B16-37314D6B8A2C}"/>
          </ac:spMkLst>
        </pc:spChg>
        <pc:spChg chg="del">
          <ac:chgData name="Alexandria Garcia" userId="27ceb3d8448bea8a" providerId="LiveId" clId="{469A2C41-82DF-42E3-85FA-20BB21E2D8EA}" dt="2022-04-24T23:08:34.598" v="203" actId="22"/>
          <ac:spMkLst>
            <pc:docMk/>
            <pc:sldMk cId="2390530205" sldId="262"/>
            <ac:spMk id="3" creationId="{7C1C4E83-AF89-476A-AAD7-289CA54E2B6A}"/>
          </ac:spMkLst>
        </pc:spChg>
        <pc:spChg chg="add del mod">
          <ac:chgData name="Alexandria Garcia" userId="27ceb3d8448bea8a" providerId="LiveId" clId="{469A2C41-82DF-42E3-85FA-20BB21E2D8EA}" dt="2022-04-28T13:49:16.764" v="475" actId="478"/>
          <ac:spMkLst>
            <pc:docMk/>
            <pc:sldMk cId="2390530205" sldId="262"/>
            <ac:spMk id="6" creationId="{49CFA9FB-08D8-4744-BA87-07C58CD4752C}"/>
          </ac:spMkLst>
        </pc:spChg>
        <pc:spChg chg="add del mod">
          <ac:chgData name="Alexandria Garcia" userId="27ceb3d8448bea8a" providerId="LiveId" clId="{469A2C41-82DF-42E3-85FA-20BB21E2D8EA}" dt="2022-04-24T23:21:30.788" v="211" actId="22"/>
          <ac:spMkLst>
            <pc:docMk/>
            <pc:sldMk cId="2390530205" sldId="262"/>
            <ac:spMk id="9" creationId="{8922073C-1692-40BE-AF00-F83D1B27072B}"/>
          </ac:spMkLst>
        </pc:spChg>
        <pc:spChg chg="add del">
          <ac:chgData name="Alexandria Garcia" userId="27ceb3d8448bea8a" providerId="LiveId" clId="{469A2C41-82DF-42E3-85FA-20BB21E2D8EA}" dt="2022-04-24T23:24:46.922" v="222" actId="26606"/>
          <ac:spMkLst>
            <pc:docMk/>
            <pc:sldMk cId="2390530205" sldId="262"/>
            <ac:spMk id="20" creationId="{989BE678-777B-482A-A616-FEDC47B162E5}"/>
          </ac:spMkLst>
        </pc:spChg>
        <pc:spChg chg="add del">
          <ac:chgData name="Alexandria Garcia" userId="27ceb3d8448bea8a" providerId="LiveId" clId="{469A2C41-82DF-42E3-85FA-20BB21E2D8EA}" dt="2022-04-24T23:24:46.922" v="222" actId="26606"/>
          <ac:spMkLst>
            <pc:docMk/>
            <pc:sldMk cId="2390530205" sldId="262"/>
            <ac:spMk id="26" creationId="{D28BE0C3-2102-4820-B88B-A448B1840D14}"/>
          </ac:spMkLst>
        </pc:spChg>
        <pc:spChg chg="add del">
          <ac:chgData name="Alexandria Garcia" userId="27ceb3d8448bea8a" providerId="LiveId" clId="{469A2C41-82DF-42E3-85FA-20BB21E2D8EA}" dt="2022-04-24T23:24:46.922" v="222" actId="26606"/>
          <ac:spMkLst>
            <pc:docMk/>
            <pc:sldMk cId="2390530205" sldId="262"/>
            <ac:spMk id="28" creationId="{E4F17063-EDA4-417B-946F-BA357F3B390D}"/>
          </ac:spMkLst>
        </pc:spChg>
        <pc:spChg chg="add del">
          <ac:chgData name="Alexandria Garcia" userId="27ceb3d8448bea8a" providerId="LiveId" clId="{469A2C41-82DF-42E3-85FA-20BB21E2D8EA}" dt="2022-04-24T23:24:46.922" v="222" actId="26606"/>
          <ac:spMkLst>
            <pc:docMk/>
            <pc:sldMk cId="2390530205" sldId="262"/>
            <ac:spMk id="30" creationId="{D36F3EEA-55D4-4677-80E7-92D00B8F343B}"/>
          </ac:spMkLst>
        </pc:spChg>
        <pc:spChg chg="add del">
          <ac:chgData name="Alexandria Garcia" userId="27ceb3d8448bea8a" providerId="LiveId" clId="{469A2C41-82DF-42E3-85FA-20BB21E2D8EA}" dt="2022-04-24T23:25:15.333" v="225" actId="26606"/>
          <ac:spMkLst>
            <pc:docMk/>
            <pc:sldMk cId="2390530205" sldId="262"/>
            <ac:spMk id="34" creationId="{989BE678-777B-482A-A616-FEDC47B162E5}"/>
          </ac:spMkLst>
        </pc:spChg>
        <pc:spChg chg="add del">
          <ac:chgData name="Alexandria Garcia" userId="27ceb3d8448bea8a" providerId="LiveId" clId="{469A2C41-82DF-42E3-85FA-20BB21E2D8EA}" dt="2022-04-24T23:25:15.333" v="225" actId="26606"/>
          <ac:spMkLst>
            <pc:docMk/>
            <pc:sldMk cId="2390530205" sldId="262"/>
            <ac:spMk id="37" creationId="{D28BE0C3-2102-4820-B88B-A448B1840D14}"/>
          </ac:spMkLst>
        </pc:spChg>
        <pc:spChg chg="add del">
          <ac:chgData name="Alexandria Garcia" userId="27ceb3d8448bea8a" providerId="LiveId" clId="{469A2C41-82DF-42E3-85FA-20BB21E2D8EA}" dt="2022-04-24T23:25:15.333" v="225" actId="26606"/>
          <ac:spMkLst>
            <pc:docMk/>
            <pc:sldMk cId="2390530205" sldId="262"/>
            <ac:spMk id="38" creationId="{C73A1314-2070-446E-B692-C78D88AAB9AE}"/>
          </ac:spMkLst>
        </pc:spChg>
        <pc:spChg chg="add del">
          <ac:chgData name="Alexandria Garcia" userId="27ceb3d8448bea8a" providerId="LiveId" clId="{469A2C41-82DF-42E3-85FA-20BB21E2D8EA}" dt="2022-04-24T23:25:15.333" v="225" actId="26606"/>
          <ac:spMkLst>
            <pc:docMk/>
            <pc:sldMk cId="2390530205" sldId="262"/>
            <ac:spMk id="39" creationId="{2B65E6B8-0D17-4912-97E4-60B47A511133}"/>
          </ac:spMkLst>
        </pc:spChg>
        <pc:spChg chg="add del">
          <ac:chgData name="Alexandria Garcia" userId="27ceb3d8448bea8a" providerId="LiveId" clId="{469A2C41-82DF-42E3-85FA-20BB21E2D8EA}" dt="2022-04-24T23:26:28.556" v="237" actId="26606"/>
          <ac:spMkLst>
            <pc:docMk/>
            <pc:sldMk cId="2390530205" sldId="262"/>
            <ac:spMk id="48" creationId="{4AC0CD9D-7610-4620-93B4-798CCD9AB581}"/>
          </ac:spMkLst>
        </pc:spChg>
        <pc:spChg chg="add del">
          <ac:chgData name="Alexandria Garcia" userId="27ceb3d8448bea8a" providerId="LiveId" clId="{469A2C41-82DF-42E3-85FA-20BB21E2D8EA}" dt="2022-04-24T23:26:28.556" v="237" actId="26606"/>
          <ac:spMkLst>
            <pc:docMk/>
            <pc:sldMk cId="2390530205" sldId="262"/>
            <ac:spMk id="54" creationId="{DE4D62F9-188E-4530-84C2-24BDEE4BEB82}"/>
          </ac:spMkLst>
        </pc:spChg>
        <pc:spChg chg="add del">
          <ac:chgData name="Alexandria Garcia" userId="27ceb3d8448bea8a" providerId="LiveId" clId="{469A2C41-82DF-42E3-85FA-20BB21E2D8EA}" dt="2022-04-24T23:26:28.556" v="237" actId="26606"/>
          <ac:spMkLst>
            <pc:docMk/>
            <pc:sldMk cId="2390530205" sldId="262"/>
            <ac:spMk id="56" creationId="{757B325C-3E35-45CF-9D07-3BCB281F3B9C}"/>
          </ac:spMkLst>
        </pc:spChg>
        <pc:spChg chg="add del">
          <ac:chgData name="Alexandria Garcia" userId="27ceb3d8448bea8a" providerId="LiveId" clId="{469A2C41-82DF-42E3-85FA-20BB21E2D8EA}" dt="2022-04-24T23:26:28.556" v="237" actId="26606"/>
          <ac:spMkLst>
            <pc:docMk/>
            <pc:sldMk cId="2390530205" sldId="262"/>
            <ac:spMk id="58" creationId="{C24BEC42-AFF3-40D1-93A2-A27A42E1E23C}"/>
          </ac:spMkLst>
        </pc:spChg>
        <pc:spChg chg="add del">
          <ac:chgData name="Alexandria Garcia" userId="27ceb3d8448bea8a" providerId="LiveId" clId="{469A2C41-82DF-42E3-85FA-20BB21E2D8EA}" dt="2022-04-24T23:26:28.556" v="237" actId="26606"/>
          <ac:spMkLst>
            <pc:docMk/>
            <pc:sldMk cId="2390530205" sldId="262"/>
            <ac:spMk id="60" creationId="{608F427C-1EC9-4280-9367-F2B3AA063E82}"/>
          </ac:spMkLst>
        </pc:spChg>
        <pc:spChg chg="add del">
          <ac:chgData name="Alexandria Garcia" userId="27ceb3d8448bea8a" providerId="LiveId" clId="{469A2C41-82DF-42E3-85FA-20BB21E2D8EA}" dt="2022-04-24T23:26:28.556" v="237" actId="26606"/>
          <ac:spMkLst>
            <pc:docMk/>
            <pc:sldMk cId="2390530205" sldId="262"/>
            <ac:spMk id="62" creationId="{F98810A7-E114-447A-A7D6-69B27CFB5650}"/>
          </ac:spMkLst>
        </pc:spChg>
        <pc:spChg chg="add del">
          <ac:chgData name="Alexandria Garcia" userId="27ceb3d8448bea8a" providerId="LiveId" clId="{469A2C41-82DF-42E3-85FA-20BB21E2D8EA}" dt="2022-04-24T23:26:44.039" v="241" actId="26606"/>
          <ac:spMkLst>
            <pc:docMk/>
            <pc:sldMk cId="2390530205" sldId="262"/>
            <ac:spMk id="66" creationId="{21B5A94D-77AA-C955-D3E6-206956B77848}"/>
          </ac:spMkLst>
        </pc:spChg>
        <pc:spChg chg="add del">
          <ac:chgData name="Alexandria Garcia" userId="27ceb3d8448bea8a" providerId="LiveId" clId="{469A2C41-82DF-42E3-85FA-20BB21E2D8EA}" dt="2022-04-24T23:26:44.039" v="241" actId="26606"/>
          <ac:spMkLst>
            <pc:docMk/>
            <pc:sldMk cId="2390530205" sldId="262"/>
            <ac:spMk id="69" creationId="{A93A089E-0A16-452C-B341-0F769780D262}"/>
          </ac:spMkLst>
        </pc:spChg>
        <pc:spChg chg="add del">
          <ac:chgData name="Alexandria Garcia" userId="27ceb3d8448bea8a" providerId="LiveId" clId="{469A2C41-82DF-42E3-85FA-20BB21E2D8EA}" dt="2022-04-24T23:26:44" v="240" actId="26606"/>
          <ac:spMkLst>
            <pc:docMk/>
            <pc:sldMk cId="2390530205" sldId="262"/>
            <ac:spMk id="78" creationId="{4AC0CD9D-7610-4620-93B4-798CCD9AB581}"/>
          </ac:spMkLst>
        </pc:spChg>
        <pc:spChg chg="add del">
          <ac:chgData name="Alexandria Garcia" userId="27ceb3d8448bea8a" providerId="LiveId" clId="{469A2C41-82DF-42E3-85FA-20BB21E2D8EA}" dt="2022-04-24T23:26:44" v="240" actId="26606"/>
          <ac:spMkLst>
            <pc:docMk/>
            <pc:sldMk cId="2390530205" sldId="262"/>
            <ac:spMk id="84" creationId="{DE4D62F9-188E-4530-84C2-24BDEE4BEB82}"/>
          </ac:spMkLst>
        </pc:spChg>
        <pc:spChg chg="add del">
          <ac:chgData name="Alexandria Garcia" userId="27ceb3d8448bea8a" providerId="LiveId" clId="{469A2C41-82DF-42E3-85FA-20BB21E2D8EA}" dt="2022-04-24T23:26:44" v="240" actId="26606"/>
          <ac:spMkLst>
            <pc:docMk/>
            <pc:sldMk cId="2390530205" sldId="262"/>
            <ac:spMk id="86" creationId="{757B325C-3E35-45CF-9D07-3BCB281F3B9C}"/>
          </ac:spMkLst>
        </pc:spChg>
        <pc:spChg chg="add del">
          <ac:chgData name="Alexandria Garcia" userId="27ceb3d8448bea8a" providerId="LiveId" clId="{469A2C41-82DF-42E3-85FA-20BB21E2D8EA}" dt="2022-04-24T23:26:44" v="240" actId="26606"/>
          <ac:spMkLst>
            <pc:docMk/>
            <pc:sldMk cId="2390530205" sldId="262"/>
            <ac:spMk id="88" creationId="{C24BEC42-AFF3-40D1-93A2-A27A42E1E23C}"/>
          </ac:spMkLst>
        </pc:spChg>
        <pc:spChg chg="add del">
          <ac:chgData name="Alexandria Garcia" userId="27ceb3d8448bea8a" providerId="LiveId" clId="{469A2C41-82DF-42E3-85FA-20BB21E2D8EA}" dt="2022-04-24T23:26:44" v="240" actId="26606"/>
          <ac:spMkLst>
            <pc:docMk/>
            <pc:sldMk cId="2390530205" sldId="262"/>
            <ac:spMk id="90" creationId="{608F427C-1EC9-4280-9367-F2B3AA063E82}"/>
          </ac:spMkLst>
        </pc:spChg>
        <pc:spChg chg="add del">
          <ac:chgData name="Alexandria Garcia" userId="27ceb3d8448bea8a" providerId="LiveId" clId="{469A2C41-82DF-42E3-85FA-20BB21E2D8EA}" dt="2022-04-24T23:26:44" v="240" actId="26606"/>
          <ac:spMkLst>
            <pc:docMk/>
            <pc:sldMk cId="2390530205" sldId="262"/>
            <ac:spMk id="92" creationId="{F98810A7-E114-447A-A7D6-69B27CFB5650}"/>
          </ac:spMkLst>
        </pc:spChg>
        <pc:spChg chg="add del">
          <ac:chgData name="Alexandria Garcia" userId="27ceb3d8448bea8a" providerId="LiveId" clId="{469A2C41-82DF-42E3-85FA-20BB21E2D8EA}" dt="2022-04-24T23:27:06.798" v="244" actId="26606"/>
          <ac:spMkLst>
            <pc:docMk/>
            <pc:sldMk cId="2390530205" sldId="262"/>
            <ac:spMk id="96" creationId="{989BE678-777B-482A-A616-FEDC47B162E5}"/>
          </ac:spMkLst>
        </pc:spChg>
        <pc:spChg chg="add del">
          <ac:chgData name="Alexandria Garcia" userId="27ceb3d8448bea8a" providerId="LiveId" clId="{469A2C41-82DF-42E3-85FA-20BB21E2D8EA}" dt="2022-04-24T23:27:06.798" v="244" actId="26606"/>
          <ac:spMkLst>
            <pc:docMk/>
            <pc:sldMk cId="2390530205" sldId="262"/>
            <ac:spMk id="99" creationId="{D28BE0C3-2102-4820-B88B-A448B1840D14}"/>
          </ac:spMkLst>
        </pc:spChg>
        <pc:spChg chg="add del">
          <ac:chgData name="Alexandria Garcia" userId="27ceb3d8448bea8a" providerId="LiveId" clId="{469A2C41-82DF-42E3-85FA-20BB21E2D8EA}" dt="2022-04-24T23:27:06.798" v="244" actId="26606"/>
          <ac:spMkLst>
            <pc:docMk/>
            <pc:sldMk cId="2390530205" sldId="262"/>
            <ac:spMk id="100" creationId="{E4F17063-EDA4-417B-946F-BA357F3B390D}"/>
          </ac:spMkLst>
        </pc:spChg>
        <pc:spChg chg="add del">
          <ac:chgData name="Alexandria Garcia" userId="27ceb3d8448bea8a" providerId="LiveId" clId="{469A2C41-82DF-42E3-85FA-20BB21E2D8EA}" dt="2022-04-24T23:27:06.798" v="244" actId="26606"/>
          <ac:spMkLst>
            <pc:docMk/>
            <pc:sldMk cId="2390530205" sldId="262"/>
            <ac:spMk id="101" creationId="{D36F3EEA-55D4-4677-80E7-92D00B8F343B}"/>
          </ac:spMkLst>
        </pc:spChg>
        <pc:spChg chg="add">
          <ac:chgData name="Alexandria Garcia" userId="27ceb3d8448bea8a" providerId="LiveId" clId="{469A2C41-82DF-42E3-85FA-20BB21E2D8EA}" dt="2022-04-24T23:27:06.798" v="244" actId="26606"/>
          <ac:spMkLst>
            <pc:docMk/>
            <pc:sldMk cId="2390530205" sldId="262"/>
            <ac:spMk id="110" creationId="{989BE678-777B-482A-A616-FEDC47B162E5}"/>
          </ac:spMkLst>
        </pc:spChg>
        <pc:spChg chg="add">
          <ac:chgData name="Alexandria Garcia" userId="27ceb3d8448bea8a" providerId="LiveId" clId="{469A2C41-82DF-42E3-85FA-20BB21E2D8EA}" dt="2022-04-24T23:27:06.798" v="244" actId="26606"/>
          <ac:spMkLst>
            <pc:docMk/>
            <pc:sldMk cId="2390530205" sldId="262"/>
            <ac:spMk id="116" creationId="{D28BE0C3-2102-4820-B88B-A448B1840D14}"/>
          </ac:spMkLst>
        </pc:spChg>
        <pc:spChg chg="add">
          <ac:chgData name="Alexandria Garcia" userId="27ceb3d8448bea8a" providerId="LiveId" clId="{469A2C41-82DF-42E3-85FA-20BB21E2D8EA}" dt="2022-04-24T23:27:06.798" v="244" actId="26606"/>
          <ac:spMkLst>
            <pc:docMk/>
            <pc:sldMk cId="2390530205" sldId="262"/>
            <ac:spMk id="118" creationId="{C73A1314-2070-446E-B692-C78D88AAB9AE}"/>
          </ac:spMkLst>
        </pc:spChg>
        <pc:spChg chg="add">
          <ac:chgData name="Alexandria Garcia" userId="27ceb3d8448bea8a" providerId="LiveId" clId="{469A2C41-82DF-42E3-85FA-20BB21E2D8EA}" dt="2022-04-24T23:27:06.798" v="244" actId="26606"/>
          <ac:spMkLst>
            <pc:docMk/>
            <pc:sldMk cId="2390530205" sldId="262"/>
            <ac:spMk id="120" creationId="{2B65E6B8-0D17-4912-97E4-60B47A511133}"/>
          </ac:spMkLst>
        </pc:spChg>
        <pc:picChg chg="add mod ord">
          <ac:chgData name="Alexandria Garcia" userId="27ceb3d8448bea8a" providerId="LiveId" clId="{469A2C41-82DF-42E3-85FA-20BB21E2D8EA}" dt="2022-04-28T13:48:31.118" v="441" actId="167"/>
          <ac:picMkLst>
            <pc:docMk/>
            <pc:sldMk cId="2390530205" sldId="262"/>
            <ac:picMk id="4" creationId="{91B4CD9C-2553-4C88-82C8-89811EB97A00}"/>
          </ac:picMkLst>
        </pc:picChg>
        <pc:picChg chg="add del mod ord">
          <ac:chgData name="Alexandria Garcia" userId="27ceb3d8448bea8a" providerId="LiveId" clId="{469A2C41-82DF-42E3-85FA-20BB21E2D8EA}" dt="2022-04-24T23:21:28.656" v="210" actId="478"/>
          <ac:picMkLst>
            <pc:docMk/>
            <pc:sldMk cId="2390530205" sldId="262"/>
            <ac:picMk id="5" creationId="{E314D1DB-EEFA-405F-8EEB-BE6BA33AA762}"/>
          </ac:picMkLst>
        </pc:picChg>
        <pc:picChg chg="add del">
          <ac:chgData name="Alexandria Garcia" userId="27ceb3d8448bea8a" providerId="LiveId" clId="{469A2C41-82DF-42E3-85FA-20BB21E2D8EA}" dt="2022-04-24T23:21:25.393" v="209" actId="22"/>
          <ac:picMkLst>
            <pc:docMk/>
            <pc:sldMk cId="2390530205" sldId="262"/>
            <ac:picMk id="7" creationId="{9A2D5D61-871E-4B7E-BBD8-BAC37C387CCC}"/>
          </ac:picMkLst>
        </pc:picChg>
        <pc:picChg chg="add del mod ord">
          <ac:chgData name="Alexandria Garcia" userId="27ceb3d8448bea8a" providerId="LiveId" clId="{469A2C41-82DF-42E3-85FA-20BB21E2D8EA}" dt="2022-04-28T13:48:15.879" v="439" actId="478"/>
          <ac:picMkLst>
            <pc:docMk/>
            <pc:sldMk cId="2390530205" sldId="262"/>
            <ac:picMk id="11" creationId="{0081A552-34DC-4091-941E-7E38F1482AF6}"/>
          </ac:picMkLst>
        </pc:picChg>
        <pc:picChg chg="add del">
          <ac:chgData name="Alexandria Garcia" userId="27ceb3d8448bea8a" providerId="LiveId" clId="{469A2C41-82DF-42E3-85FA-20BB21E2D8EA}" dt="2022-04-24T23:24:46.922" v="222" actId="26606"/>
          <ac:picMkLst>
            <pc:docMk/>
            <pc:sldMk cId="2390530205" sldId="262"/>
            <ac:picMk id="16" creationId="{DF19BAF3-7E20-4B9D-B544-BABAEEA1FA75}"/>
          </ac:picMkLst>
        </pc:picChg>
        <pc:picChg chg="add del">
          <ac:chgData name="Alexandria Garcia" userId="27ceb3d8448bea8a" providerId="LiveId" clId="{469A2C41-82DF-42E3-85FA-20BB21E2D8EA}" dt="2022-04-24T23:24:46.922" v="222" actId="26606"/>
          <ac:picMkLst>
            <pc:docMk/>
            <pc:sldMk cId="2390530205" sldId="262"/>
            <ac:picMk id="18" creationId="{950648F4-ABCD-4DF0-8641-76CFB2354721}"/>
          </ac:picMkLst>
        </pc:picChg>
        <pc:picChg chg="add del">
          <ac:chgData name="Alexandria Garcia" userId="27ceb3d8448bea8a" providerId="LiveId" clId="{469A2C41-82DF-42E3-85FA-20BB21E2D8EA}" dt="2022-04-24T23:24:46.922" v="222" actId="26606"/>
          <ac:picMkLst>
            <pc:docMk/>
            <pc:sldMk cId="2390530205" sldId="262"/>
            <ac:picMk id="22" creationId="{CF1EB4BD-9C7E-4AA3-9681-C7EB0DA6250B}"/>
          </ac:picMkLst>
        </pc:picChg>
        <pc:picChg chg="add del">
          <ac:chgData name="Alexandria Garcia" userId="27ceb3d8448bea8a" providerId="LiveId" clId="{469A2C41-82DF-42E3-85FA-20BB21E2D8EA}" dt="2022-04-24T23:24:46.922" v="222" actId="26606"/>
          <ac:picMkLst>
            <pc:docMk/>
            <pc:sldMk cId="2390530205" sldId="262"/>
            <ac:picMk id="24" creationId="{94AAE3AA-3759-4D28-B0EF-575F25A5146C}"/>
          </ac:picMkLst>
        </pc:picChg>
        <pc:picChg chg="add del">
          <ac:chgData name="Alexandria Garcia" userId="27ceb3d8448bea8a" providerId="LiveId" clId="{469A2C41-82DF-42E3-85FA-20BB21E2D8EA}" dt="2022-04-24T23:25:15.333" v="225" actId="26606"/>
          <ac:picMkLst>
            <pc:docMk/>
            <pc:sldMk cId="2390530205" sldId="262"/>
            <ac:picMk id="32" creationId="{DF19BAF3-7E20-4B9D-B544-BABAEEA1FA75}"/>
          </ac:picMkLst>
        </pc:picChg>
        <pc:picChg chg="add del">
          <ac:chgData name="Alexandria Garcia" userId="27ceb3d8448bea8a" providerId="LiveId" clId="{469A2C41-82DF-42E3-85FA-20BB21E2D8EA}" dt="2022-04-24T23:25:15.333" v="225" actId="26606"/>
          <ac:picMkLst>
            <pc:docMk/>
            <pc:sldMk cId="2390530205" sldId="262"/>
            <ac:picMk id="33" creationId="{950648F4-ABCD-4DF0-8641-76CFB2354721}"/>
          </ac:picMkLst>
        </pc:picChg>
        <pc:picChg chg="add del">
          <ac:chgData name="Alexandria Garcia" userId="27ceb3d8448bea8a" providerId="LiveId" clId="{469A2C41-82DF-42E3-85FA-20BB21E2D8EA}" dt="2022-04-24T23:25:15.333" v="225" actId="26606"/>
          <ac:picMkLst>
            <pc:docMk/>
            <pc:sldMk cId="2390530205" sldId="262"/>
            <ac:picMk id="35" creationId="{CF1EB4BD-9C7E-4AA3-9681-C7EB0DA6250B}"/>
          </ac:picMkLst>
        </pc:picChg>
        <pc:picChg chg="add del">
          <ac:chgData name="Alexandria Garcia" userId="27ceb3d8448bea8a" providerId="LiveId" clId="{469A2C41-82DF-42E3-85FA-20BB21E2D8EA}" dt="2022-04-24T23:25:15.333" v="225" actId="26606"/>
          <ac:picMkLst>
            <pc:docMk/>
            <pc:sldMk cId="2390530205" sldId="262"/>
            <ac:picMk id="36" creationId="{94AAE3AA-3759-4D28-B0EF-575F25A5146C}"/>
          </ac:picMkLst>
        </pc:picChg>
        <pc:picChg chg="add del">
          <ac:chgData name="Alexandria Garcia" userId="27ceb3d8448bea8a" providerId="LiveId" clId="{469A2C41-82DF-42E3-85FA-20BB21E2D8EA}" dt="2022-04-24T23:26:28.556" v="237" actId="26606"/>
          <ac:picMkLst>
            <pc:docMk/>
            <pc:sldMk cId="2390530205" sldId="262"/>
            <ac:picMk id="44" creationId="{41B68C77-138E-4BF7-A276-BD0C78A4219F}"/>
          </ac:picMkLst>
        </pc:picChg>
        <pc:picChg chg="add del">
          <ac:chgData name="Alexandria Garcia" userId="27ceb3d8448bea8a" providerId="LiveId" clId="{469A2C41-82DF-42E3-85FA-20BB21E2D8EA}" dt="2022-04-24T23:26:28.556" v="237" actId="26606"/>
          <ac:picMkLst>
            <pc:docMk/>
            <pc:sldMk cId="2390530205" sldId="262"/>
            <ac:picMk id="46" creationId="{7C268552-D473-46ED-B1B8-422042C4DEF1}"/>
          </ac:picMkLst>
        </pc:picChg>
        <pc:picChg chg="add del">
          <ac:chgData name="Alexandria Garcia" userId="27ceb3d8448bea8a" providerId="LiveId" clId="{469A2C41-82DF-42E3-85FA-20BB21E2D8EA}" dt="2022-04-24T23:26:28.556" v="237" actId="26606"/>
          <ac:picMkLst>
            <pc:docMk/>
            <pc:sldMk cId="2390530205" sldId="262"/>
            <ac:picMk id="50" creationId="{B9238B3E-24AA-439A-B527-6C5DF6D72145}"/>
          </ac:picMkLst>
        </pc:picChg>
        <pc:picChg chg="add del">
          <ac:chgData name="Alexandria Garcia" userId="27ceb3d8448bea8a" providerId="LiveId" clId="{469A2C41-82DF-42E3-85FA-20BB21E2D8EA}" dt="2022-04-24T23:26:28.556" v="237" actId="26606"/>
          <ac:picMkLst>
            <pc:docMk/>
            <pc:sldMk cId="2390530205" sldId="262"/>
            <ac:picMk id="52" creationId="{69F01145-BEA3-4CBF-AA21-10077B948CA8}"/>
          </ac:picMkLst>
        </pc:picChg>
        <pc:picChg chg="add del">
          <ac:chgData name="Alexandria Garcia" userId="27ceb3d8448bea8a" providerId="LiveId" clId="{469A2C41-82DF-42E3-85FA-20BB21E2D8EA}" dt="2022-04-24T23:26:44" v="240" actId="26606"/>
          <ac:picMkLst>
            <pc:docMk/>
            <pc:sldMk cId="2390530205" sldId="262"/>
            <ac:picMk id="74" creationId="{41B68C77-138E-4BF7-A276-BD0C78A4219F}"/>
          </ac:picMkLst>
        </pc:picChg>
        <pc:picChg chg="add del">
          <ac:chgData name="Alexandria Garcia" userId="27ceb3d8448bea8a" providerId="LiveId" clId="{469A2C41-82DF-42E3-85FA-20BB21E2D8EA}" dt="2022-04-24T23:26:44" v="240" actId="26606"/>
          <ac:picMkLst>
            <pc:docMk/>
            <pc:sldMk cId="2390530205" sldId="262"/>
            <ac:picMk id="76" creationId="{7C268552-D473-46ED-B1B8-422042C4DEF1}"/>
          </ac:picMkLst>
        </pc:picChg>
        <pc:picChg chg="add del">
          <ac:chgData name="Alexandria Garcia" userId="27ceb3d8448bea8a" providerId="LiveId" clId="{469A2C41-82DF-42E3-85FA-20BB21E2D8EA}" dt="2022-04-24T23:26:44" v="240" actId="26606"/>
          <ac:picMkLst>
            <pc:docMk/>
            <pc:sldMk cId="2390530205" sldId="262"/>
            <ac:picMk id="80" creationId="{B9238B3E-24AA-439A-B527-6C5DF6D72145}"/>
          </ac:picMkLst>
        </pc:picChg>
        <pc:picChg chg="add del">
          <ac:chgData name="Alexandria Garcia" userId="27ceb3d8448bea8a" providerId="LiveId" clId="{469A2C41-82DF-42E3-85FA-20BB21E2D8EA}" dt="2022-04-24T23:26:44" v="240" actId="26606"/>
          <ac:picMkLst>
            <pc:docMk/>
            <pc:sldMk cId="2390530205" sldId="262"/>
            <ac:picMk id="82" creationId="{69F01145-BEA3-4CBF-AA21-10077B948CA8}"/>
          </ac:picMkLst>
        </pc:picChg>
        <pc:picChg chg="add del">
          <ac:chgData name="Alexandria Garcia" userId="27ceb3d8448bea8a" providerId="LiveId" clId="{469A2C41-82DF-42E3-85FA-20BB21E2D8EA}" dt="2022-04-24T23:27:06.798" v="244" actId="26606"/>
          <ac:picMkLst>
            <pc:docMk/>
            <pc:sldMk cId="2390530205" sldId="262"/>
            <ac:picMk id="94" creationId="{DF19BAF3-7E20-4B9D-B544-BABAEEA1FA75}"/>
          </ac:picMkLst>
        </pc:picChg>
        <pc:picChg chg="add del">
          <ac:chgData name="Alexandria Garcia" userId="27ceb3d8448bea8a" providerId="LiveId" clId="{469A2C41-82DF-42E3-85FA-20BB21E2D8EA}" dt="2022-04-24T23:27:06.798" v="244" actId="26606"/>
          <ac:picMkLst>
            <pc:docMk/>
            <pc:sldMk cId="2390530205" sldId="262"/>
            <ac:picMk id="95" creationId="{950648F4-ABCD-4DF0-8641-76CFB2354721}"/>
          </ac:picMkLst>
        </pc:picChg>
        <pc:picChg chg="add del">
          <ac:chgData name="Alexandria Garcia" userId="27ceb3d8448bea8a" providerId="LiveId" clId="{469A2C41-82DF-42E3-85FA-20BB21E2D8EA}" dt="2022-04-24T23:27:06.798" v="244" actId="26606"/>
          <ac:picMkLst>
            <pc:docMk/>
            <pc:sldMk cId="2390530205" sldId="262"/>
            <ac:picMk id="97" creationId="{CF1EB4BD-9C7E-4AA3-9681-C7EB0DA6250B}"/>
          </ac:picMkLst>
        </pc:picChg>
        <pc:picChg chg="add del">
          <ac:chgData name="Alexandria Garcia" userId="27ceb3d8448bea8a" providerId="LiveId" clId="{469A2C41-82DF-42E3-85FA-20BB21E2D8EA}" dt="2022-04-24T23:27:06.798" v="244" actId="26606"/>
          <ac:picMkLst>
            <pc:docMk/>
            <pc:sldMk cId="2390530205" sldId="262"/>
            <ac:picMk id="98" creationId="{94AAE3AA-3759-4D28-B0EF-575F25A5146C}"/>
          </ac:picMkLst>
        </pc:picChg>
        <pc:picChg chg="add">
          <ac:chgData name="Alexandria Garcia" userId="27ceb3d8448bea8a" providerId="LiveId" clId="{469A2C41-82DF-42E3-85FA-20BB21E2D8EA}" dt="2022-04-24T23:27:06.798" v="244" actId="26606"/>
          <ac:picMkLst>
            <pc:docMk/>
            <pc:sldMk cId="2390530205" sldId="262"/>
            <ac:picMk id="106" creationId="{DF19BAF3-7E20-4B9D-B544-BABAEEA1FA75}"/>
          </ac:picMkLst>
        </pc:picChg>
        <pc:picChg chg="add">
          <ac:chgData name="Alexandria Garcia" userId="27ceb3d8448bea8a" providerId="LiveId" clId="{469A2C41-82DF-42E3-85FA-20BB21E2D8EA}" dt="2022-04-24T23:27:06.798" v="244" actId="26606"/>
          <ac:picMkLst>
            <pc:docMk/>
            <pc:sldMk cId="2390530205" sldId="262"/>
            <ac:picMk id="108" creationId="{950648F4-ABCD-4DF0-8641-76CFB2354721}"/>
          </ac:picMkLst>
        </pc:picChg>
        <pc:picChg chg="add">
          <ac:chgData name="Alexandria Garcia" userId="27ceb3d8448bea8a" providerId="LiveId" clId="{469A2C41-82DF-42E3-85FA-20BB21E2D8EA}" dt="2022-04-24T23:27:06.798" v="244" actId="26606"/>
          <ac:picMkLst>
            <pc:docMk/>
            <pc:sldMk cId="2390530205" sldId="262"/>
            <ac:picMk id="112" creationId="{CF1EB4BD-9C7E-4AA3-9681-C7EB0DA6250B}"/>
          </ac:picMkLst>
        </pc:picChg>
        <pc:picChg chg="add">
          <ac:chgData name="Alexandria Garcia" userId="27ceb3d8448bea8a" providerId="LiveId" clId="{469A2C41-82DF-42E3-85FA-20BB21E2D8EA}" dt="2022-04-24T23:27:06.798" v="244" actId="26606"/>
          <ac:picMkLst>
            <pc:docMk/>
            <pc:sldMk cId="2390530205" sldId="262"/>
            <ac:picMk id="114" creationId="{94AAE3AA-3759-4D28-B0EF-575F25A5146C}"/>
          </ac:picMkLst>
        </pc:picChg>
      </pc:sldChg>
      <pc:sldChg chg="addSp delSp modSp mod setBg setClrOvrMap chgLayout">
        <pc:chgData name="Alexandria Garcia" userId="27ceb3d8448bea8a" providerId="LiveId" clId="{469A2C41-82DF-42E3-85FA-20BB21E2D8EA}" dt="2022-04-28T13:53:38.476" v="827" actId="313"/>
        <pc:sldMkLst>
          <pc:docMk/>
          <pc:sldMk cId="2330789002" sldId="263"/>
        </pc:sldMkLst>
        <pc:spChg chg="mod ord">
          <ac:chgData name="Alexandria Garcia" userId="27ceb3d8448bea8a" providerId="LiveId" clId="{469A2C41-82DF-42E3-85FA-20BB21E2D8EA}" dt="2022-04-28T13:52:22.198" v="695" actId="20577"/>
          <ac:spMkLst>
            <pc:docMk/>
            <pc:sldMk cId="2330789002" sldId="263"/>
            <ac:spMk id="2" creationId="{3456DA81-9438-446A-B5D0-321C106398AA}"/>
          </ac:spMkLst>
        </pc:spChg>
        <pc:spChg chg="add del mod">
          <ac:chgData name="Alexandria Garcia" userId="27ceb3d8448bea8a" providerId="LiveId" clId="{469A2C41-82DF-42E3-85FA-20BB21E2D8EA}" dt="2022-04-24T23:28:17.441" v="250" actId="26606"/>
          <ac:spMkLst>
            <pc:docMk/>
            <pc:sldMk cId="2330789002" sldId="263"/>
            <ac:spMk id="3" creationId="{14CAAB19-5B21-49C9-9959-755DD25F1095}"/>
          </ac:spMkLst>
        </pc:spChg>
        <pc:spChg chg="add del">
          <ac:chgData name="Alexandria Garcia" userId="27ceb3d8448bea8a" providerId="LiveId" clId="{469A2C41-82DF-42E3-85FA-20BB21E2D8EA}" dt="2022-04-24T23:28:03.115" v="247" actId="26606"/>
          <ac:spMkLst>
            <pc:docMk/>
            <pc:sldMk cId="2330789002" sldId="263"/>
            <ac:spMk id="9" creationId="{ABE6F9A3-300E-47F5-B41C-C8C5E758DE7C}"/>
          </ac:spMkLst>
        </pc:spChg>
        <pc:spChg chg="add del">
          <ac:chgData name="Alexandria Garcia" userId="27ceb3d8448bea8a" providerId="LiveId" clId="{469A2C41-82DF-42E3-85FA-20BB21E2D8EA}" dt="2022-04-24T23:28:03.115" v="247" actId="26606"/>
          <ac:spMkLst>
            <pc:docMk/>
            <pc:sldMk cId="2330789002" sldId="263"/>
            <ac:spMk id="11" creationId="{61B4701B-39FE-43B8-86AA-D6B8789C2207}"/>
          </ac:spMkLst>
        </pc:spChg>
        <pc:spChg chg="add del">
          <ac:chgData name="Alexandria Garcia" userId="27ceb3d8448bea8a" providerId="LiveId" clId="{469A2C41-82DF-42E3-85FA-20BB21E2D8EA}" dt="2022-04-24T23:28:03.115" v="247" actId="26606"/>
          <ac:spMkLst>
            <pc:docMk/>
            <pc:sldMk cId="2330789002" sldId="263"/>
            <ac:spMk id="13" creationId="{E9A7EF13-49FA-4355-971A-34B065F35022}"/>
          </ac:spMkLst>
        </pc:spChg>
        <pc:spChg chg="add del">
          <ac:chgData name="Alexandria Garcia" userId="27ceb3d8448bea8a" providerId="LiveId" clId="{469A2C41-82DF-42E3-85FA-20BB21E2D8EA}" dt="2022-04-24T23:28:03.115" v="247" actId="26606"/>
          <ac:spMkLst>
            <pc:docMk/>
            <pc:sldMk cId="2330789002" sldId="263"/>
            <ac:spMk id="15" creationId="{92CF3C3E-0F7B-4F0C-8EBD-BDD38E9C66F5}"/>
          </ac:spMkLst>
        </pc:spChg>
        <pc:graphicFrameChg chg="add del">
          <ac:chgData name="Alexandria Garcia" userId="27ceb3d8448bea8a" providerId="LiveId" clId="{469A2C41-82DF-42E3-85FA-20BB21E2D8EA}" dt="2022-04-24T23:28:03.115" v="247" actId="26606"/>
          <ac:graphicFrameMkLst>
            <pc:docMk/>
            <pc:sldMk cId="2330789002" sldId="263"/>
            <ac:graphicFrameMk id="5" creationId="{20156886-388E-6F31-267E-D23B52D802D4}"/>
          </ac:graphicFrameMkLst>
        </pc:graphicFrameChg>
        <pc:graphicFrameChg chg="add del">
          <ac:chgData name="Alexandria Garcia" userId="27ceb3d8448bea8a" providerId="LiveId" clId="{469A2C41-82DF-42E3-85FA-20BB21E2D8EA}" dt="2022-04-24T23:28:17.423" v="249" actId="26606"/>
          <ac:graphicFrameMkLst>
            <pc:docMk/>
            <pc:sldMk cId="2330789002" sldId="263"/>
            <ac:graphicFrameMk id="17" creationId="{71B29E95-7D39-5F04-F30C-0CC522907AAC}"/>
          </ac:graphicFrameMkLst>
        </pc:graphicFrameChg>
        <pc:graphicFrameChg chg="add mod ord modGraphic">
          <ac:chgData name="Alexandria Garcia" userId="27ceb3d8448bea8a" providerId="LiveId" clId="{469A2C41-82DF-42E3-85FA-20BB21E2D8EA}" dt="2022-04-28T13:53:38.476" v="827" actId="313"/>
          <ac:graphicFrameMkLst>
            <pc:docMk/>
            <pc:sldMk cId="2330789002" sldId="263"/>
            <ac:graphicFrameMk id="19" creationId="{15137D13-CD01-9CCD-DDA1-118F5A44F2ED}"/>
          </ac:graphicFrameMkLst>
        </pc:graphicFrameChg>
      </pc:sldChg>
    </pc:docChg>
  </pc:docChgLst>
  <pc:docChgLst>
    <pc:chgData name="Alexandria Garcia" userId="27ceb3d8448bea8a" providerId="LiveId" clId="{7B417D93-B1EA-4E44-8CAD-5D8B1550AB3B}"/>
    <pc:docChg chg="modSld">
      <pc:chgData name="Alexandria Garcia" userId="27ceb3d8448bea8a" providerId="LiveId" clId="{7B417D93-B1EA-4E44-8CAD-5D8B1550AB3B}" dt="2022-05-25T19:52:37.521" v="14" actId="20577"/>
      <pc:docMkLst>
        <pc:docMk/>
      </pc:docMkLst>
      <pc:sldChg chg="modSp mod">
        <pc:chgData name="Alexandria Garcia" userId="27ceb3d8448bea8a" providerId="LiveId" clId="{7B417D93-B1EA-4E44-8CAD-5D8B1550AB3B}" dt="2022-05-25T19:52:37.521" v="14" actId="20577"/>
        <pc:sldMkLst>
          <pc:docMk/>
          <pc:sldMk cId="4252277445" sldId="259"/>
        </pc:sldMkLst>
        <pc:spChg chg="mod">
          <ac:chgData name="Alexandria Garcia" userId="27ceb3d8448bea8a" providerId="LiveId" clId="{7B417D93-B1EA-4E44-8CAD-5D8B1550AB3B}" dt="2022-05-25T19:52:37.521" v="14" actId="20577"/>
          <ac:spMkLst>
            <pc:docMk/>
            <pc:sldMk cId="4252277445" sldId="259"/>
            <ac:spMk id="2" creationId="{A42CFFAE-0BE6-4A32-9E64-8BB53A47FB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1100">
              <a:solidFill>
                <a:schemeClr val="tx1">
                  <a:lumMod val="65000"/>
                  <a:lumOff val="35000"/>
                </a:schemeClr>
              </a:solidFill>
            </a:rPr>
            <a:t>Months 0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831701CF-77C7-46C0-A913-8CC39517BAB8}">
      <dgm:prSet phldrT="[Text]"/>
      <dgm:spPr/>
      <dgm:t>
        <a:bodyPr/>
        <a:lstStyle/>
        <a:p>
          <a:r>
            <a:rPr lang="en-US">
              <a:solidFill>
                <a:schemeClr val="tx1">
                  <a:lumMod val="65000"/>
                  <a:lumOff val="35000"/>
                </a:schemeClr>
              </a:solidFill>
            </a:rPr>
            <a:t>Learning the data, the team, data uses (types of queries regularly used), build the schema, set up storing “rules” for each column 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/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1100">
              <a:solidFill>
                <a:schemeClr val="tx1">
                  <a:lumMod val="65000"/>
                  <a:lumOff val="35000"/>
                </a:schemeClr>
              </a:solidFill>
            </a:rPr>
            <a:t>Month 1 and 2</a:t>
          </a:r>
          <a:br>
            <a:rPr lang="en-US" sz="1100">
              <a:solidFill>
                <a:schemeClr val="tx1">
                  <a:lumMod val="65000"/>
                  <a:lumOff val="35000"/>
                </a:schemeClr>
              </a:solidFill>
            </a:rPr>
          </a:b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1100">
              <a:solidFill>
                <a:schemeClr val="tx1">
                  <a:lumMod val="65000"/>
                  <a:lumOff val="35000"/>
                </a:schemeClr>
              </a:solidFill>
            </a:rPr>
            <a:t>Month 3 and 4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92921081-529B-4D1C-83A4-C416BB4C5224}">
      <dgm:prSet/>
      <dgm:spPr/>
      <dgm:t>
        <a:bodyPr/>
        <a:lstStyle/>
        <a:p>
          <a:r>
            <a:rPr lang="en-US">
              <a:solidFill>
                <a:schemeClr val="tx1">
                  <a:lumMod val="65000"/>
                  <a:lumOff val="35000"/>
                </a:schemeClr>
              </a:solidFill>
            </a:rPr>
            <a:t>Buy a RDMS, Clean the data, Create Tables, Clean the data, Move the data over, Clean the data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/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Automate the Data, Host SQL Lunch and Learns  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1100">
              <a:solidFill>
                <a:schemeClr val="tx1">
                  <a:lumMod val="65000"/>
                  <a:lumOff val="35000"/>
                </a:schemeClr>
              </a:solidFill>
            </a:rPr>
            <a:t>Month 5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/>
        </a:p>
      </dgm:t>
    </dgm:pt>
    <dgm:pt modelId="{2AEE5C11-34AE-4EB7-8907-9BED418EA471}">
      <dgm:prSet/>
      <dgm:spPr/>
      <dgm:t>
        <a:bodyPr/>
        <a:lstStyle/>
        <a:p>
          <a:r>
            <a:rPr lang="en-US">
              <a:solidFill>
                <a:schemeClr val="tx1">
                  <a:lumMod val="65000"/>
                  <a:lumOff val="35000"/>
                </a:schemeClr>
              </a:solidFill>
            </a:rPr>
            <a:t>Creating Dashboards/ Data Visuals 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/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/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0" i="1">
              <a:solidFill>
                <a:schemeClr val="tx1">
                  <a:lumMod val="65000"/>
                  <a:lumOff val="35000"/>
                </a:schemeClr>
              </a:solidFill>
            </a:rPr>
            <a:t>Live Dashboards </a:t>
          </a:r>
          <a:endParaRPr lang="en-US" b="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/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/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US" b="0" i="1">
              <a:solidFill>
                <a:schemeClr val="tx1">
                  <a:lumMod val="65000"/>
                  <a:lumOff val="35000"/>
                </a:schemeClr>
              </a:solidFill>
            </a:rPr>
            <a:t>Data Stored In RDMS </a:t>
          </a:r>
          <a:endParaRPr lang="en-US" b="0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>
        <a:ln>
          <a:noFill/>
        </a:ln>
      </dgm:spPr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>
        <a:ln>
          <a:noFill/>
        </a:ln>
      </dgm:spPr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>
        <a:ln>
          <a:noFill/>
        </a:ln>
      </dgm:spPr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>
        <a:ln>
          <a:noFill/>
        </a:ln>
      </dgm:spPr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C7461A35-DDDB-4A9C-89CE-90279E554FD4}" type="presOf" srcId="{212ADAAB-D5CB-4BBC-8DAF-7340FD334994}" destId="{6EC2FC68-E1B8-4274-8090-C2C96A4CD82C}" srcOrd="0" destOrd="0" presId="urn:microsoft.com/office/officeart/2017/3/layout/DropPinTimeline"/>
    <dgm:cxn modelId="{D8A98239-A537-49C1-BDF8-0868764435E9}" type="presOf" srcId="{CA6B1BA0-B2FC-48AD-8EDA-F4AAA4AF2782}" destId="{3DA36ABE-9810-4ED4-9A55-2905E7588D06}" srcOrd="0" destOrd="0" presId="urn:microsoft.com/office/officeart/2017/3/layout/DropPinTimeline"/>
    <dgm:cxn modelId="{CE19A03A-6F8F-4FDD-9130-C891A91393C3}" type="presOf" srcId="{9DCEA5FC-4640-45AF-B712-7A4FD94AEF0D}" destId="{85C50C56-6DC8-4C47-8DBC-4FD6B1554AA4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D8BC786F-04DE-4809-99CD-733E5CC7BAAC}" type="presOf" srcId="{92921081-529B-4D1C-83A4-C416BB4C5224}" destId="{B608C5A1-CE9E-4410-9F2F-F714CC6AB069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9131D856-B9B1-4C4E-A944-A52A3D5A97AF}" type="presOf" srcId="{A2560FD2-F12F-4A06-A96F-B86674952111}" destId="{6FED4196-A0D3-4E5C-83DA-99291A8FFFC3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FEC4DD96-3722-4E1D-9C60-D2496CE61E64}" type="presOf" srcId="{096A9AF0-0DAE-4EB3-B448-4501DA034F4A}" destId="{C1E34084-406C-48D5-88FE-7226282DBC49}" srcOrd="0" destOrd="0" presId="urn:microsoft.com/office/officeart/2017/3/layout/DropPinTimeline"/>
    <dgm:cxn modelId="{43852FA0-5820-4835-9974-443E97D862BC}" type="presOf" srcId="{2AEE5C11-34AE-4EB7-8907-9BED418EA471}" destId="{D1646913-A3FA-4470-A3E9-C64B0A13A62A}" srcOrd="0" destOrd="0" presId="urn:microsoft.com/office/officeart/2017/3/layout/DropPinTimeline"/>
    <dgm:cxn modelId="{ABF96BAB-EBCD-4B0F-B1DB-DE273D519733}" type="presOf" srcId="{3CB04A44-4013-4CA7-90FD-29AFC3C15E37}" destId="{FE564261-183D-47F9-8E7E-BCFC5023A815}" srcOrd="0" destOrd="0" presId="urn:microsoft.com/office/officeart/2017/3/layout/DropPinTimeline"/>
    <dgm:cxn modelId="{2EA0B8B1-6094-4836-8C31-C8A18F042DD4}" type="presOf" srcId="{831701CF-77C7-46C0-A913-8CC39517BAB8}" destId="{A782CF5D-A585-4990-846A-5EDBD19A9BDB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EE5CF3BF-6CA1-4C6D-BAB0-EC9459443C39}" type="presOf" srcId="{63085546-7C7C-4B3E-ABEB-2669F1A65FB2}" destId="{7A5D3400-AF5B-4297-8592-4C1EDB9D0973}" srcOrd="0" destOrd="0" presId="urn:microsoft.com/office/officeart/2017/3/layout/DropPinTimeline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6CAEEDF2-F3FE-4793-B027-619F3F04C6C4}" type="presOf" srcId="{683CC5F6-E9B5-49F2-909E-A68D38896308}" destId="{4EB3AA5C-1289-44C6-9F3E-859ABA28E18F}" srcOrd="0" destOrd="0" presId="urn:microsoft.com/office/officeart/2017/3/layout/DropPinTimeline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BDE1F9E9-BDFC-4FD7-9302-C76CB3A84765}" type="presParOf" srcId="{7A5D3400-AF5B-4297-8592-4C1EDB9D0973}" destId="{BD204284-1F7C-4D58-BC79-8C2DEE7E9FAF}" srcOrd="0" destOrd="0" presId="urn:microsoft.com/office/officeart/2017/3/layout/DropPinTimeline"/>
    <dgm:cxn modelId="{7073FEE0-FEB3-4280-AE8B-55ECC1EC40CD}" type="presParOf" srcId="{7A5D3400-AF5B-4297-8592-4C1EDB9D0973}" destId="{46A6B157-7198-41C4-9D25-C4F8885F1B6F}" srcOrd="1" destOrd="0" presId="urn:microsoft.com/office/officeart/2017/3/layout/DropPinTimeline"/>
    <dgm:cxn modelId="{FBC04046-67D1-4951-BA11-7F8DD15FB218}" type="presParOf" srcId="{46A6B157-7198-41C4-9D25-C4F8885F1B6F}" destId="{578E6A06-6F61-48BD-9F1A-48E731D6E26D}" srcOrd="0" destOrd="0" presId="urn:microsoft.com/office/officeart/2017/3/layout/DropPinTimeline"/>
    <dgm:cxn modelId="{0F5C9E2D-0ABE-4C0E-8523-AEF1C0609958}" type="presParOf" srcId="{578E6A06-6F61-48BD-9F1A-48E731D6E26D}" destId="{9F727168-E825-43C1-AF50-41E115F59C0C}" srcOrd="0" destOrd="0" presId="urn:microsoft.com/office/officeart/2017/3/layout/DropPinTimeline"/>
    <dgm:cxn modelId="{BBFD8CF8-959C-4083-89D3-60ACD1AF0AAA}" type="presParOf" srcId="{578E6A06-6F61-48BD-9F1A-48E731D6E26D}" destId="{0C380CA5-521A-4949-A022-450DA9C217F5}" srcOrd="1" destOrd="0" presId="urn:microsoft.com/office/officeart/2017/3/layout/DropPinTimeline"/>
    <dgm:cxn modelId="{E2E501DB-3A85-4B69-8EBF-E7A4B46743DC}" type="presParOf" srcId="{0C380CA5-521A-4949-A022-450DA9C217F5}" destId="{19EF924A-339B-436A-9151-9C7B0B0377B9}" srcOrd="0" destOrd="0" presId="urn:microsoft.com/office/officeart/2017/3/layout/DropPinTimeline"/>
    <dgm:cxn modelId="{600C205C-D3AC-4990-806A-9C4CB63CE556}" type="presParOf" srcId="{0C380CA5-521A-4949-A022-450DA9C217F5}" destId="{846B4BA4-33F0-43CE-A60E-B95E195AD5A9}" srcOrd="1" destOrd="0" presId="urn:microsoft.com/office/officeart/2017/3/layout/DropPinTimeline"/>
    <dgm:cxn modelId="{9CC9E3FF-79C1-402B-8B5C-DBEBD7E702A5}" type="presParOf" srcId="{578E6A06-6F61-48BD-9F1A-48E731D6E26D}" destId="{A782CF5D-A585-4990-846A-5EDBD19A9BDB}" srcOrd="2" destOrd="0" presId="urn:microsoft.com/office/officeart/2017/3/layout/DropPinTimeline"/>
    <dgm:cxn modelId="{D50E7058-2C04-4457-9784-FAF7A967F498}" type="presParOf" srcId="{578E6A06-6F61-48BD-9F1A-48E731D6E26D}" destId="{85C50C56-6DC8-4C47-8DBC-4FD6B1554AA4}" srcOrd="3" destOrd="0" presId="urn:microsoft.com/office/officeart/2017/3/layout/DropPinTimeline"/>
    <dgm:cxn modelId="{606D394B-0102-4B81-B139-80F340258E5E}" type="presParOf" srcId="{578E6A06-6F61-48BD-9F1A-48E731D6E26D}" destId="{4F322B1B-F357-4BCD-BF34-8A0D705A1CE7}" srcOrd="4" destOrd="0" presId="urn:microsoft.com/office/officeart/2017/3/layout/DropPinTimeline"/>
    <dgm:cxn modelId="{6F76B5CE-D54A-4973-B86C-BAE63E9BEEE3}" type="presParOf" srcId="{578E6A06-6F61-48BD-9F1A-48E731D6E26D}" destId="{9FF32B1E-94FD-475E-9959-8E0546070C5B}" srcOrd="5" destOrd="0" presId="urn:microsoft.com/office/officeart/2017/3/layout/DropPinTimeline"/>
    <dgm:cxn modelId="{F0CBD059-321E-4F34-AD66-2965D5DCE87D}" type="presParOf" srcId="{46A6B157-7198-41C4-9D25-C4F8885F1B6F}" destId="{C9E000F5-B650-46EB-A3B0-FBA6593CE548}" srcOrd="1" destOrd="0" presId="urn:microsoft.com/office/officeart/2017/3/layout/DropPinTimeline"/>
    <dgm:cxn modelId="{35F04CDF-534D-4475-9DBA-C8B43B6CF097}" type="presParOf" srcId="{46A6B157-7198-41C4-9D25-C4F8885F1B6F}" destId="{64373A7D-C7A5-4C0C-9781-58743159539A}" srcOrd="2" destOrd="0" presId="urn:microsoft.com/office/officeart/2017/3/layout/DropPinTimeline"/>
    <dgm:cxn modelId="{7FB7A59E-BCC8-4383-A05F-0819C4B9A7BC}" type="presParOf" srcId="{64373A7D-C7A5-4C0C-9781-58743159539A}" destId="{B57996C3-16BE-4CEB-B9E2-6FFC42938F41}" srcOrd="0" destOrd="0" presId="urn:microsoft.com/office/officeart/2017/3/layout/DropPinTimeline"/>
    <dgm:cxn modelId="{D585E535-F32C-422A-BE30-4647B77D1EC9}" type="presParOf" srcId="{64373A7D-C7A5-4C0C-9781-58743159539A}" destId="{BC71368F-DA7E-405D-93AC-3A6767BF9FC6}" srcOrd="1" destOrd="0" presId="urn:microsoft.com/office/officeart/2017/3/layout/DropPinTimeline"/>
    <dgm:cxn modelId="{D23F81E5-942A-4B90-B847-0FF61EC3998A}" type="presParOf" srcId="{BC71368F-DA7E-405D-93AC-3A6767BF9FC6}" destId="{5B4632EA-1574-417A-A3FA-D711159FBAD1}" srcOrd="0" destOrd="0" presId="urn:microsoft.com/office/officeart/2017/3/layout/DropPinTimeline"/>
    <dgm:cxn modelId="{06B4C80C-0D02-4AA8-97E0-A359E2F48975}" type="presParOf" srcId="{BC71368F-DA7E-405D-93AC-3A6767BF9FC6}" destId="{032E0966-F86B-4BBD-BE80-8FAB861AF0E8}" srcOrd="1" destOrd="0" presId="urn:microsoft.com/office/officeart/2017/3/layout/DropPinTimeline"/>
    <dgm:cxn modelId="{D751029E-63C6-4826-8652-9AE350F7AF18}" type="presParOf" srcId="{64373A7D-C7A5-4C0C-9781-58743159539A}" destId="{B608C5A1-CE9E-4410-9F2F-F714CC6AB069}" srcOrd="2" destOrd="0" presId="urn:microsoft.com/office/officeart/2017/3/layout/DropPinTimeline"/>
    <dgm:cxn modelId="{801CC5CB-CAD4-42F2-ACA3-987E596B1C45}" type="presParOf" srcId="{64373A7D-C7A5-4C0C-9781-58743159539A}" destId="{C1E34084-406C-48D5-88FE-7226282DBC49}" srcOrd="3" destOrd="0" presId="urn:microsoft.com/office/officeart/2017/3/layout/DropPinTimeline"/>
    <dgm:cxn modelId="{DE8D4398-34BC-41E3-BB07-075C35CA487B}" type="presParOf" srcId="{64373A7D-C7A5-4C0C-9781-58743159539A}" destId="{33168228-1414-4AAF-B7E5-C08A80BBB2F1}" srcOrd="4" destOrd="0" presId="urn:microsoft.com/office/officeart/2017/3/layout/DropPinTimeline"/>
    <dgm:cxn modelId="{1611E349-A415-42A2-A6A3-E3F5984387F0}" type="presParOf" srcId="{64373A7D-C7A5-4C0C-9781-58743159539A}" destId="{C791BCDD-76D3-4E0E-98B9-0C4903CF0E94}" srcOrd="5" destOrd="0" presId="urn:microsoft.com/office/officeart/2017/3/layout/DropPinTimeline"/>
    <dgm:cxn modelId="{098741FF-1F6A-42AE-8187-4715D5DB591F}" type="presParOf" srcId="{46A6B157-7198-41C4-9D25-C4F8885F1B6F}" destId="{3B1DA912-FDB7-4F73-8823-B30C56F7DE86}" srcOrd="3" destOrd="0" presId="urn:microsoft.com/office/officeart/2017/3/layout/DropPinTimeline"/>
    <dgm:cxn modelId="{FD18C5E9-C2D9-4031-9053-5FB3521C7D84}" type="presParOf" srcId="{46A6B157-7198-41C4-9D25-C4F8885F1B6F}" destId="{DCEEC7C0-6CAC-4153-B66A-D920E3B7F504}" srcOrd="4" destOrd="0" presId="urn:microsoft.com/office/officeart/2017/3/layout/DropPinTimeline"/>
    <dgm:cxn modelId="{63EC10DB-F1C8-4B09-9591-A55B1D86800B}" type="presParOf" srcId="{DCEEC7C0-6CAC-4153-B66A-D920E3B7F504}" destId="{56361E50-9FEC-48AD-A369-C1A8379B35EC}" srcOrd="0" destOrd="0" presId="urn:microsoft.com/office/officeart/2017/3/layout/DropPinTimeline"/>
    <dgm:cxn modelId="{A266D484-973F-4D82-935E-BEB0FFB85033}" type="presParOf" srcId="{DCEEC7C0-6CAC-4153-B66A-D920E3B7F504}" destId="{70AC7E27-D774-4261-A80F-683BBD09A81D}" srcOrd="1" destOrd="0" presId="urn:microsoft.com/office/officeart/2017/3/layout/DropPinTimeline"/>
    <dgm:cxn modelId="{9351F36C-E083-41F5-970E-C1FE7A97CFE0}" type="presParOf" srcId="{70AC7E27-D774-4261-A80F-683BBD09A81D}" destId="{7BC09B8D-1C75-4604-9F35-AEC078447C45}" srcOrd="0" destOrd="0" presId="urn:microsoft.com/office/officeart/2017/3/layout/DropPinTimeline"/>
    <dgm:cxn modelId="{6AE907C0-314C-4DB6-B946-423D5EDCF56C}" type="presParOf" srcId="{70AC7E27-D774-4261-A80F-683BBD09A81D}" destId="{DFE91A1F-E910-48AB-A4C9-128002268483}" srcOrd="1" destOrd="0" presId="urn:microsoft.com/office/officeart/2017/3/layout/DropPinTimeline"/>
    <dgm:cxn modelId="{3F9D1D35-BC18-45D2-A6A8-EA264941B9C9}" type="presParOf" srcId="{DCEEC7C0-6CAC-4153-B66A-D920E3B7F504}" destId="{FC8603F2-85FC-4134-978C-4054E468209C}" srcOrd="2" destOrd="0" presId="urn:microsoft.com/office/officeart/2017/3/layout/DropPinTimeline"/>
    <dgm:cxn modelId="{5232E6F3-5CF5-4AFC-9887-9EBB848E5493}" type="presParOf" srcId="{DCEEC7C0-6CAC-4153-B66A-D920E3B7F504}" destId="{4EB3AA5C-1289-44C6-9F3E-859ABA28E18F}" srcOrd="3" destOrd="0" presId="urn:microsoft.com/office/officeart/2017/3/layout/DropPinTimeline"/>
    <dgm:cxn modelId="{8E31CD71-C5FA-4445-B0AF-CA4632CEB6B1}" type="presParOf" srcId="{DCEEC7C0-6CAC-4153-B66A-D920E3B7F504}" destId="{0BB03C0E-97EC-4D66-9B09-35D689DAB28C}" srcOrd="4" destOrd="0" presId="urn:microsoft.com/office/officeart/2017/3/layout/DropPinTimeline"/>
    <dgm:cxn modelId="{A08497EA-DE78-4FC0-A448-133FC14319EC}" type="presParOf" srcId="{DCEEC7C0-6CAC-4153-B66A-D920E3B7F504}" destId="{1A7A92CB-81F0-42D4-87BF-4008DEFA9CA8}" srcOrd="5" destOrd="0" presId="urn:microsoft.com/office/officeart/2017/3/layout/DropPinTimeline"/>
    <dgm:cxn modelId="{FA434F69-8E59-4A90-BD42-EC9175695844}" type="presParOf" srcId="{46A6B157-7198-41C4-9D25-C4F8885F1B6F}" destId="{ABE3202B-256B-4398-8B41-CB40EDB06266}" srcOrd="5" destOrd="0" presId="urn:microsoft.com/office/officeart/2017/3/layout/DropPinTimeline"/>
    <dgm:cxn modelId="{94F1608B-B2C6-4C92-B6AB-AD617E0DCFB4}" type="presParOf" srcId="{46A6B157-7198-41C4-9D25-C4F8885F1B6F}" destId="{B744CD57-FD23-4E62-9589-4CAC57B034E9}" srcOrd="6" destOrd="0" presId="urn:microsoft.com/office/officeart/2017/3/layout/DropPinTimeline"/>
    <dgm:cxn modelId="{8816326D-FF00-4667-A2F5-F3A229A7289D}" type="presParOf" srcId="{B744CD57-FD23-4E62-9589-4CAC57B034E9}" destId="{D891B168-1DA5-4124-931F-A51FCB8EFC11}" srcOrd="0" destOrd="0" presId="urn:microsoft.com/office/officeart/2017/3/layout/DropPinTimeline"/>
    <dgm:cxn modelId="{412198CB-3C97-4C4E-BA5F-C4AA091D414B}" type="presParOf" srcId="{B744CD57-FD23-4E62-9589-4CAC57B034E9}" destId="{42206762-CD73-4F82-B16A-D168E2503215}" srcOrd="1" destOrd="0" presId="urn:microsoft.com/office/officeart/2017/3/layout/DropPinTimeline"/>
    <dgm:cxn modelId="{261ABE57-3C17-4697-8EE0-8340F60AFCB1}" type="presParOf" srcId="{42206762-CD73-4F82-B16A-D168E2503215}" destId="{C0DBECBF-E3AA-450B-95D4-8349AA21B4F8}" srcOrd="0" destOrd="0" presId="urn:microsoft.com/office/officeart/2017/3/layout/DropPinTimeline"/>
    <dgm:cxn modelId="{E533D15F-744A-4C2C-9064-CB6DF43FD140}" type="presParOf" srcId="{42206762-CD73-4F82-B16A-D168E2503215}" destId="{6EDDD44C-F5E4-49AD-B1D9-346B8B8AEE8F}" srcOrd="1" destOrd="0" presId="urn:microsoft.com/office/officeart/2017/3/layout/DropPinTimeline"/>
    <dgm:cxn modelId="{32D53800-5150-4497-A4A5-A7AD260B6DE3}" type="presParOf" srcId="{B744CD57-FD23-4E62-9589-4CAC57B034E9}" destId="{FE564261-183D-47F9-8E7E-BCFC5023A815}" srcOrd="2" destOrd="0" presId="urn:microsoft.com/office/officeart/2017/3/layout/DropPinTimeline"/>
    <dgm:cxn modelId="{D6FA1E74-0231-4985-8F7C-5FB585FB7B78}" type="presParOf" srcId="{B744CD57-FD23-4E62-9589-4CAC57B034E9}" destId="{3DA36ABE-9810-4ED4-9A55-2905E7588D06}" srcOrd="3" destOrd="0" presId="urn:microsoft.com/office/officeart/2017/3/layout/DropPinTimeline"/>
    <dgm:cxn modelId="{B2DA4446-10C4-44DF-9470-9D4C1C0A029B}" type="presParOf" srcId="{B744CD57-FD23-4E62-9589-4CAC57B034E9}" destId="{4B9F5909-A57C-4893-9C8A-D5960FE9BE37}" srcOrd="4" destOrd="0" presId="urn:microsoft.com/office/officeart/2017/3/layout/DropPinTimeline"/>
    <dgm:cxn modelId="{E996033A-7913-4B3A-9905-FD540331D4A1}" type="presParOf" srcId="{B744CD57-FD23-4E62-9589-4CAC57B034E9}" destId="{DEDCEF89-DB8F-4197-B2D2-2D39426E0B96}" srcOrd="5" destOrd="0" presId="urn:microsoft.com/office/officeart/2017/3/layout/DropPinTimeline"/>
    <dgm:cxn modelId="{F50D5422-24DB-437E-A4AE-387075C8A9F6}" type="presParOf" srcId="{46A6B157-7198-41C4-9D25-C4F8885F1B6F}" destId="{4A96FD2F-C127-41DC-AA54-1EEBED6BA483}" srcOrd="7" destOrd="0" presId="urn:microsoft.com/office/officeart/2017/3/layout/DropPinTimeline"/>
    <dgm:cxn modelId="{94657DB8-9F71-4092-B2B0-8454E29485E7}" type="presParOf" srcId="{46A6B157-7198-41C4-9D25-C4F8885F1B6F}" destId="{A1AE2BC4-A99C-4DD3-A84D-EB3461D18287}" srcOrd="8" destOrd="0" presId="urn:microsoft.com/office/officeart/2017/3/layout/DropPinTimeline"/>
    <dgm:cxn modelId="{6395922F-105D-4C7A-AD5E-68382BFBB14B}" type="presParOf" srcId="{A1AE2BC4-A99C-4DD3-A84D-EB3461D18287}" destId="{278CF1E0-B1C4-4B10-A5EC-FD7EF0557E2D}" srcOrd="0" destOrd="0" presId="urn:microsoft.com/office/officeart/2017/3/layout/DropPinTimeline"/>
    <dgm:cxn modelId="{AC46F1EE-C0F4-470B-B022-B20AE358BE94}" type="presParOf" srcId="{A1AE2BC4-A99C-4DD3-A84D-EB3461D18287}" destId="{27B65FB4-BE6A-41E6-BBE9-8DC9F7B73486}" srcOrd="1" destOrd="0" presId="urn:microsoft.com/office/officeart/2017/3/layout/DropPinTimeline"/>
    <dgm:cxn modelId="{6C2E11B1-AC3A-494B-B525-E904F485824A}" type="presParOf" srcId="{27B65FB4-BE6A-41E6-BBE9-8DC9F7B73486}" destId="{488CC4C6-DFBC-460C-A9ED-BEDA8CC682D4}" srcOrd="0" destOrd="0" presId="urn:microsoft.com/office/officeart/2017/3/layout/DropPinTimeline"/>
    <dgm:cxn modelId="{A165EF2A-42F2-4704-9D1B-9BA69169322A}" type="presParOf" srcId="{27B65FB4-BE6A-41E6-BBE9-8DC9F7B73486}" destId="{48CA82DA-B677-461B-A08D-337683480059}" srcOrd="1" destOrd="0" presId="urn:microsoft.com/office/officeart/2017/3/layout/DropPinTimeline"/>
    <dgm:cxn modelId="{F3B7E33A-5FB8-4F3C-99C2-2F962FD0671B}" type="presParOf" srcId="{A1AE2BC4-A99C-4DD3-A84D-EB3461D18287}" destId="{D1646913-A3FA-4470-A3E9-C64B0A13A62A}" srcOrd="2" destOrd="0" presId="urn:microsoft.com/office/officeart/2017/3/layout/DropPinTimeline"/>
    <dgm:cxn modelId="{44D6326D-AFBD-4AF3-99F1-7A2CB5F73EAE}" type="presParOf" srcId="{A1AE2BC4-A99C-4DD3-A84D-EB3461D18287}" destId="{6EC2FC68-E1B8-4274-8090-C2C96A4CD82C}" srcOrd="3" destOrd="0" presId="urn:microsoft.com/office/officeart/2017/3/layout/DropPinTimeline"/>
    <dgm:cxn modelId="{C17CC4F5-8F50-4F29-9D2D-B908BFA178D0}" type="presParOf" srcId="{A1AE2BC4-A99C-4DD3-A84D-EB3461D18287}" destId="{4F41BF23-550C-4E7F-977E-3D22E3AF7B51}" srcOrd="4" destOrd="0" presId="urn:microsoft.com/office/officeart/2017/3/layout/DropPinTimeline"/>
    <dgm:cxn modelId="{ABD87AB9-7A8F-4B1D-976D-0A48B1BC1E74}" type="presParOf" srcId="{A1AE2BC4-A99C-4DD3-A84D-EB3461D18287}" destId="{5018695D-CFD4-49F8-8967-BA8A0C0A0DE1}" srcOrd="5" destOrd="0" presId="urn:microsoft.com/office/officeart/2017/3/layout/DropPinTimeline"/>
    <dgm:cxn modelId="{0DC2D777-2275-4A88-8C4B-BB131F7E652F}" type="presParOf" srcId="{46A6B157-7198-41C4-9D25-C4F8885F1B6F}" destId="{61EA613E-57A8-485F-A4A9-29037092E83A}" srcOrd="9" destOrd="0" presId="urn:microsoft.com/office/officeart/2017/3/layout/DropPinTimeline"/>
    <dgm:cxn modelId="{9B32ECAC-7CFD-47B8-BBBF-E282926F0759}" type="presParOf" srcId="{46A6B157-7198-41C4-9D25-C4F8885F1B6F}" destId="{0F3B3032-C16A-44EB-AE28-CB7C1D797D2B}" srcOrd="10" destOrd="0" presId="urn:microsoft.com/office/officeart/2017/3/layout/DropPinTimeline"/>
    <dgm:cxn modelId="{F5AC2CAD-B944-43A0-8472-F1BC0102E4F7}" type="presParOf" srcId="{0F3B3032-C16A-44EB-AE28-CB7C1D797D2B}" destId="{A64C6D16-2F77-439A-848A-F1081C5E5CBE}" srcOrd="0" destOrd="0" presId="urn:microsoft.com/office/officeart/2017/3/layout/DropPinTimeline"/>
    <dgm:cxn modelId="{CF5AEC88-6A82-41B1-B824-AFBA2CD8C2A0}" type="presParOf" srcId="{0F3B3032-C16A-44EB-AE28-CB7C1D797D2B}" destId="{8EFC6EAF-71E5-48C3-9F69-6FB96640B14F}" srcOrd="1" destOrd="0" presId="urn:microsoft.com/office/officeart/2017/3/layout/DropPinTimeline"/>
    <dgm:cxn modelId="{09AE8858-480C-4BCC-BC6A-75D1888D2358}" type="presParOf" srcId="{8EFC6EAF-71E5-48C3-9F69-6FB96640B14F}" destId="{73F98938-B973-410F-B6E0-43437FA146E6}" srcOrd="0" destOrd="0" presId="urn:microsoft.com/office/officeart/2017/3/layout/DropPinTimeline"/>
    <dgm:cxn modelId="{73E775AA-C83C-4A52-8F37-E9C496A5BDB2}" type="presParOf" srcId="{8EFC6EAF-71E5-48C3-9F69-6FB96640B14F}" destId="{26BE64BD-02BC-4C6F-AC50-F9617E59754D}" srcOrd="1" destOrd="0" presId="urn:microsoft.com/office/officeart/2017/3/layout/DropPinTimeline"/>
    <dgm:cxn modelId="{D113D861-84F6-43BA-99F3-461F7ACBF7FE}" type="presParOf" srcId="{0F3B3032-C16A-44EB-AE28-CB7C1D797D2B}" destId="{5C5070CD-E29E-4F50-9A43-342A2DE968FF}" srcOrd="2" destOrd="0" presId="urn:microsoft.com/office/officeart/2017/3/layout/DropPinTimeline"/>
    <dgm:cxn modelId="{A091E849-6C87-41D0-8A87-D51A337B1085}" type="presParOf" srcId="{0F3B3032-C16A-44EB-AE28-CB7C1D797D2B}" destId="{6FED4196-A0D3-4E5C-83DA-99291A8FFFC3}" srcOrd="3" destOrd="0" presId="urn:microsoft.com/office/officeart/2017/3/layout/DropPinTimeline"/>
    <dgm:cxn modelId="{9BA74CDD-8EB9-4589-9999-75172169F840}" type="presParOf" srcId="{0F3B3032-C16A-44EB-AE28-CB7C1D797D2B}" destId="{54DE4918-169B-4E9C-B946-44A9D45AEC94}" srcOrd="4" destOrd="0" presId="urn:microsoft.com/office/officeart/2017/3/layout/DropPinTimeline"/>
    <dgm:cxn modelId="{F4B752C4-7E91-4C6C-B3BD-8A58BE41CDED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85A6AB-8C64-43C6-BE4F-D2770874B8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81320-9873-4E59-A357-415276F23CEA}">
      <dgm:prSet/>
      <dgm:spPr/>
      <dgm:t>
        <a:bodyPr/>
        <a:lstStyle/>
        <a:p>
          <a:r>
            <a:rPr lang="en-US"/>
            <a:t>Find Hidden Stories</a:t>
          </a:r>
        </a:p>
      </dgm:t>
    </dgm:pt>
    <dgm:pt modelId="{576B380E-1B05-4A10-90E0-B15710543201}" type="parTrans" cxnId="{886E2665-B4EC-4A3B-80C9-F2987228F934}">
      <dgm:prSet/>
      <dgm:spPr/>
      <dgm:t>
        <a:bodyPr/>
        <a:lstStyle/>
        <a:p>
          <a:endParaRPr lang="en-US"/>
        </a:p>
      </dgm:t>
    </dgm:pt>
    <dgm:pt modelId="{F90966D7-921B-42A7-836D-1D57F45D4524}" type="sibTrans" cxnId="{886E2665-B4EC-4A3B-80C9-F2987228F934}">
      <dgm:prSet/>
      <dgm:spPr/>
      <dgm:t>
        <a:bodyPr/>
        <a:lstStyle/>
        <a:p>
          <a:endParaRPr lang="en-US"/>
        </a:p>
      </dgm:t>
    </dgm:pt>
    <dgm:pt modelId="{352FAA99-9EC7-4A85-995E-5EDDC0D716A1}">
      <dgm:prSet/>
      <dgm:spPr/>
      <dgm:t>
        <a:bodyPr/>
        <a:lstStyle/>
        <a:p>
          <a:r>
            <a:rPr lang="en-US"/>
            <a:t>Factor Analysis </a:t>
          </a:r>
        </a:p>
      </dgm:t>
    </dgm:pt>
    <dgm:pt modelId="{11A56B58-5FB5-4867-B03C-BA9FCF1F55C2}" type="parTrans" cxnId="{3EB7BEA6-23C4-4195-823C-19F514B78496}">
      <dgm:prSet/>
      <dgm:spPr/>
      <dgm:t>
        <a:bodyPr/>
        <a:lstStyle/>
        <a:p>
          <a:endParaRPr lang="en-US"/>
        </a:p>
      </dgm:t>
    </dgm:pt>
    <dgm:pt modelId="{23627D2A-732D-4F73-B3D1-65DF8E1F9480}" type="sibTrans" cxnId="{3EB7BEA6-23C4-4195-823C-19F514B78496}">
      <dgm:prSet/>
      <dgm:spPr/>
      <dgm:t>
        <a:bodyPr/>
        <a:lstStyle/>
        <a:p>
          <a:endParaRPr lang="en-US"/>
        </a:p>
      </dgm:t>
    </dgm:pt>
    <dgm:pt modelId="{BDAC9026-271A-4B33-9089-0CD37BC3AA1C}">
      <dgm:prSet/>
      <dgm:spPr/>
      <dgm:t>
        <a:bodyPr/>
        <a:lstStyle/>
        <a:p>
          <a:r>
            <a:rPr lang="en-US"/>
            <a:t>Principal Component Analysis </a:t>
          </a:r>
        </a:p>
      </dgm:t>
    </dgm:pt>
    <dgm:pt modelId="{43B6738D-A01A-4D63-9667-86F482DF7507}" type="parTrans" cxnId="{D2A7B166-2F2C-4FAC-B727-116419EEF204}">
      <dgm:prSet/>
      <dgm:spPr/>
      <dgm:t>
        <a:bodyPr/>
        <a:lstStyle/>
        <a:p>
          <a:endParaRPr lang="en-US"/>
        </a:p>
      </dgm:t>
    </dgm:pt>
    <dgm:pt modelId="{14D1080B-54B3-4EF5-9B30-B53BCAC80606}" type="sibTrans" cxnId="{D2A7B166-2F2C-4FAC-B727-116419EEF204}">
      <dgm:prSet/>
      <dgm:spPr/>
      <dgm:t>
        <a:bodyPr/>
        <a:lstStyle/>
        <a:p>
          <a:endParaRPr lang="en-US"/>
        </a:p>
      </dgm:t>
    </dgm:pt>
    <dgm:pt modelId="{F0EE36C1-F2FE-44BE-9A10-46D9D7380C7A}">
      <dgm:prSet/>
      <dgm:spPr/>
      <dgm:t>
        <a:bodyPr/>
        <a:lstStyle/>
        <a:p>
          <a:r>
            <a:rPr lang="en-US"/>
            <a:t>Cluster Analysis</a:t>
          </a:r>
        </a:p>
      </dgm:t>
    </dgm:pt>
    <dgm:pt modelId="{AD5C9FA2-5776-49FE-8757-04BE531B0DE5}" type="parTrans" cxnId="{93FA7DBF-F644-4781-A42A-3B4156E4D9DB}">
      <dgm:prSet/>
      <dgm:spPr/>
      <dgm:t>
        <a:bodyPr/>
        <a:lstStyle/>
        <a:p>
          <a:endParaRPr lang="en-US"/>
        </a:p>
      </dgm:t>
    </dgm:pt>
    <dgm:pt modelId="{DEAECC20-2705-4E2D-B694-D77FE115F12C}" type="sibTrans" cxnId="{93FA7DBF-F644-4781-A42A-3B4156E4D9DB}">
      <dgm:prSet/>
      <dgm:spPr/>
      <dgm:t>
        <a:bodyPr/>
        <a:lstStyle/>
        <a:p>
          <a:endParaRPr lang="en-US"/>
        </a:p>
      </dgm:t>
    </dgm:pt>
    <dgm:pt modelId="{320FA85B-E872-4C94-A5DB-40218873A38B}">
      <dgm:prSet/>
      <dgm:spPr/>
      <dgm:t>
        <a:bodyPr/>
        <a:lstStyle/>
        <a:p>
          <a:r>
            <a:rPr lang="en-US"/>
            <a:t>Predict</a:t>
          </a:r>
        </a:p>
      </dgm:t>
    </dgm:pt>
    <dgm:pt modelId="{67EC5AAE-203C-4020-9723-C9BF327FD977}" type="parTrans" cxnId="{FCE510BA-BF7B-418E-A90A-D4F00B9B7C14}">
      <dgm:prSet/>
      <dgm:spPr/>
      <dgm:t>
        <a:bodyPr/>
        <a:lstStyle/>
        <a:p>
          <a:endParaRPr lang="en-US"/>
        </a:p>
      </dgm:t>
    </dgm:pt>
    <dgm:pt modelId="{682CC3A0-C6F9-46C3-8029-AAD2F4A2236C}" type="sibTrans" cxnId="{FCE510BA-BF7B-418E-A90A-D4F00B9B7C14}">
      <dgm:prSet/>
      <dgm:spPr/>
      <dgm:t>
        <a:bodyPr/>
        <a:lstStyle/>
        <a:p>
          <a:endParaRPr lang="en-US"/>
        </a:p>
      </dgm:t>
    </dgm:pt>
    <dgm:pt modelId="{8DC80CE7-4C5E-4E93-A7FA-09A7449EFB94}">
      <dgm:prSet/>
      <dgm:spPr/>
      <dgm:t>
        <a:bodyPr/>
        <a:lstStyle/>
        <a:p>
          <a:r>
            <a:rPr lang="en-US" dirty="0"/>
            <a:t>How long would it take us to find an error?</a:t>
          </a:r>
        </a:p>
      </dgm:t>
    </dgm:pt>
    <dgm:pt modelId="{693BC4EF-27B2-4AC5-9D3C-B7D04DBAA40F}" type="parTrans" cxnId="{757C5CC1-9474-4BBA-83C9-8A861B518252}">
      <dgm:prSet/>
      <dgm:spPr/>
      <dgm:t>
        <a:bodyPr/>
        <a:lstStyle/>
        <a:p>
          <a:endParaRPr lang="en-US"/>
        </a:p>
      </dgm:t>
    </dgm:pt>
    <dgm:pt modelId="{54957DFD-17C2-4F89-A5EF-774F2834C261}" type="sibTrans" cxnId="{757C5CC1-9474-4BBA-83C9-8A861B518252}">
      <dgm:prSet/>
      <dgm:spPr/>
      <dgm:t>
        <a:bodyPr/>
        <a:lstStyle/>
        <a:p>
          <a:endParaRPr lang="en-US"/>
        </a:p>
      </dgm:t>
    </dgm:pt>
    <dgm:pt modelId="{9785F90F-B0EA-4FE5-BF5C-BD8362EF2DD1}">
      <dgm:prSet/>
      <dgm:spPr/>
      <dgm:t>
        <a:bodyPr/>
        <a:lstStyle/>
        <a:p>
          <a:r>
            <a:rPr lang="en-US"/>
            <a:t>Classify </a:t>
          </a:r>
        </a:p>
      </dgm:t>
    </dgm:pt>
    <dgm:pt modelId="{4DA223F7-F273-4213-A62F-32BDDE8A33EF}" type="parTrans" cxnId="{F1D77A3A-5DF6-4A7B-9404-B5BE929D93F1}">
      <dgm:prSet/>
      <dgm:spPr/>
      <dgm:t>
        <a:bodyPr/>
        <a:lstStyle/>
        <a:p>
          <a:endParaRPr lang="en-US"/>
        </a:p>
      </dgm:t>
    </dgm:pt>
    <dgm:pt modelId="{CB5DAB1C-7F58-43B2-909E-7026C199E262}" type="sibTrans" cxnId="{F1D77A3A-5DF6-4A7B-9404-B5BE929D93F1}">
      <dgm:prSet/>
      <dgm:spPr/>
      <dgm:t>
        <a:bodyPr/>
        <a:lstStyle/>
        <a:p>
          <a:endParaRPr lang="en-US"/>
        </a:p>
      </dgm:t>
    </dgm:pt>
    <dgm:pt modelId="{D6DEDDD6-D31C-4CD7-A343-4250420DD634}">
      <dgm:prSet/>
      <dgm:spPr/>
      <dgm:t>
        <a:bodyPr/>
        <a:lstStyle/>
        <a:p>
          <a:r>
            <a:rPr lang="en-US" dirty="0"/>
            <a:t>Can you classify the severity without knowing the exact error?</a:t>
          </a:r>
        </a:p>
      </dgm:t>
    </dgm:pt>
    <dgm:pt modelId="{F5E8F1BD-A11A-4E42-92C7-4BB81C7B80EB}" type="parTrans" cxnId="{10062498-CB92-483E-9A73-FF949946157C}">
      <dgm:prSet/>
      <dgm:spPr/>
      <dgm:t>
        <a:bodyPr/>
        <a:lstStyle/>
        <a:p>
          <a:endParaRPr lang="en-US"/>
        </a:p>
      </dgm:t>
    </dgm:pt>
    <dgm:pt modelId="{3E7F29A7-5351-401D-BBF6-F4634ACFB7B6}" type="sibTrans" cxnId="{10062498-CB92-483E-9A73-FF949946157C}">
      <dgm:prSet/>
      <dgm:spPr/>
      <dgm:t>
        <a:bodyPr/>
        <a:lstStyle/>
        <a:p>
          <a:endParaRPr lang="en-US"/>
        </a:p>
      </dgm:t>
    </dgm:pt>
    <dgm:pt modelId="{2DCF6116-6A16-4C79-872C-1790BBE1488F}" type="pres">
      <dgm:prSet presAssocID="{6985A6AB-8C64-43C6-BE4F-D2770874B835}" presName="linear" presStyleCnt="0">
        <dgm:presLayoutVars>
          <dgm:animLvl val="lvl"/>
          <dgm:resizeHandles val="exact"/>
        </dgm:presLayoutVars>
      </dgm:prSet>
      <dgm:spPr/>
    </dgm:pt>
    <dgm:pt modelId="{07DB37C3-3234-4DBF-9AE0-60D6964F1D7D}" type="pres">
      <dgm:prSet presAssocID="{1F781320-9873-4E59-A357-415276F23C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FF8F48-243F-4D6D-A104-18E68ADA4E13}" type="pres">
      <dgm:prSet presAssocID="{1F781320-9873-4E59-A357-415276F23CEA}" presName="childText" presStyleLbl="revTx" presStyleIdx="0" presStyleCnt="3">
        <dgm:presLayoutVars>
          <dgm:bulletEnabled val="1"/>
        </dgm:presLayoutVars>
      </dgm:prSet>
      <dgm:spPr/>
    </dgm:pt>
    <dgm:pt modelId="{10CE3588-596A-4DB3-A7C2-C8CAA9B3D42A}" type="pres">
      <dgm:prSet presAssocID="{320FA85B-E872-4C94-A5DB-40218873A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E59F44-C8CC-4B9F-B5B1-E9340C94628C}" type="pres">
      <dgm:prSet presAssocID="{320FA85B-E872-4C94-A5DB-40218873A38B}" presName="childText" presStyleLbl="revTx" presStyleIdx="1" presStyleCnt="3">
        <dgm:presLayoutVars>
          <dgm:bulletEnabled val="1"/>
        </dgm:presLayoutVars>
      </dgm:prSet>
      <dgm:spPr/>
    </dgm:pt>
    <dgm:pt modelId="{ECDFA397-5483-4C58-A4A6-0550ABBE2388}" type="pres">
      <dgm:prSet presAssocID="{9785F90F-B0EA-4FE5-BF5C-BD8362EF2DD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FF8D47-3180-499C-AC2C-C227387BBD2B}" type="pres">
      <dgm:prSet presAssocID="{9785F90F-B0EA-4FE5-BF5C-BD8362EF2DD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8668607-D0E9-4F50-8A9C-1035A59156AD}" type="presOf" srcId="{6985A6AB-8C64-43C6-BE4F-D2770874B835}" destId="{2DCF6116-6A16-4C79-872C-1790BBE1488F}" srcOrd="0" destOrd="0" presId="urn:microsoft.com/office/officeart/2005/8/layout/vList2"/>
    <dgm:cxn modelId="{79032037-73D5-4AF2-85C4-51CCEDD9CB53}" type="presOf" srcId="{BDAC9026-271A-4B33-9089-0CD37BC3AA1C}" destId="{32FF8F48-243F-4D6D-A104-18E68ADA4E13}" srcOrd="0" destOrd="1" presId="urn:microsoft.com/office/officeart/2005/8/layout/vList2"/>
    <dgm:cxn modelId="{F1D77A3A-5DF6-4A7B-9404-B5BE929D93F1}" srcId="{6985A6AB-8C64-43C6-BE4F-D2770874B835}" destId="{9785F90F-B0EA-4FE5-BF5C-BD8362EF2DD1}" srcOrd="2" destOrd="0" parTransId="{4DA223F7-F273-4213-A62F-32BDDE8A33EF}" sibTransId="{CB5DAB1C-7F58-43B2-909E-7026C199E262}"/>
    <dgm:cxn modelId="{AD01323E-5D17-4A92-B9E4-EEB7D58EEA23}" type="presOf" srcId="{320FA85B-E872-4C94-A5DB-40218873A38B}" destId="{10CE3588-596A-4DB3-A7C2-C8CAA9B3D42A}" srcOrd="0" destOrd="0" presId="urn:microsoft.com/office/officeart/2005/8/layout/vList2"/>
    <dgm:cxn modelId="{886E2665-B4EC-4A3B-80C9-F2987228F934}" srcId="{6985A6AB-8C64-43C6-BE4F-D2770874B835}" destId="{1F781320-9873-4E59-A357-415276F23CEA}" srcOrd="0" destOrd="0" parTransId="{576B380E-1B05-4A10-90E0-B15710543201}" sibTransId="{F90966D7-921B-42A7-836D-1D57F45D4524}"/>
    <dgm:cxn modelId="{1BEC6845-5243-45B2-8274-B37CD74260AF}" type="presOf" srcId="{352FAA99-9EC7-4A85-995E-5EDDC0D716A1}" destId="{32FF8F48-243F-4D6D-A104-18E68ADA4E13}" srcOrd="0" destOrd="0" presId="urn:microsoft.com/office/officeart/2005/8/layout/vList2"/>
    <dgm:cxn modelId="{D2A7B166-2F2C-4FAC-B727-116419EEF204}" srcId="{1F781320-9873-4E59-A357-415276F23CEA}" destId="{BDAC9026-271A-4B33-9089-0CD37BC3AA1C}" srcOrd="1" destOrd="0" parTransId="{43B6738D-A01A-4D63-9667-86F482DF7507}" sibTransId="{14D1080B-54B3-4EF5-9B30-B53BCAC80606}"/>
    <dgm:cxn modelId="{1C8B627F-4521-453A-AF4C-9DEFFF6E7F6E}" type="presOf" srcId="{D6DEDDD6-D31C-4CD7-A343-4250420DD634}" destId="{B1FF8D47-3180-499C-AC2C-C227387BBD2B}" srcOrd="0" destOrd="0" presId="urn:microsoft.com/office/officeart/2005/8/layout/vList2"/>
    <dgm:cxn modelId="{10062498-CB92-483E-9A73-FF949946157C}" srcId="{9785F90F-B0EA-4FE5-BF5C-BD8362EF2DD1}" destId="{D6DEDDD6-D31C-4CD7-A343-4250420DD634}" srcOrd="0" destOrd="0" parTransId="{F5E8F1BD-A11A-4E42-92C7-4BB81C7B80EB}" sibTransId="{3E7F29A7-5351-401D-BBF6-F4634ACFB7B6}"/>
    <dgm:cxn modelId="{F21F76A3-214C-43CF-A779-224D83DBA03D}" type="presOf" srcId="{F0EE36C1-F2FE-44BE-9A10-46D9D7380C7A}" destId="{32FF8F48-243F-4D6D-A104-18E68ADA4E13}" srcOrd="0" destOrd="2" presId="urn:microsoft.com/office/officeart/2005/8/layout/vList2"/>
    <dgm:cxn modelId="{3AAD76A4-7FCA-4C5E-9C83-FD9381376CCF}" type="presOf" srcId="{1F781320-9873-4E59-A357-415276F23CEA}" destId="{07DB37C3-3234-4DBF-9AE0-60D6964F1D7D}" srcOrd="0" destOrd="0" presId="urn:microsoft.com/office/officeart/2005/8/layout/vList2"/>
    <dgm:cxn modelId="{3EB7BEA6-23C4-4195-823C-19F514B78496}" srcId="{1F781320-9873-4E59-A357-415276F23CEA}" destId="{352FAA99-9EC7-4A85-995E-5EDDC0D716A1}" srcOrd="0" destOrd="0" parTransId="{11A56B58-5FB5-4867-B03C-BA9FCF1F55C2}" sibTransId="{23627D2A-732D-4F73-B3D1-65DF8E1F9480}"/>
    <dgm:cxn modelId="{FCE510BA-BF7B-418E-A90A-D4F00B9B7C14}" srcId="{6985A6AB-8C64-43C6-BE4F-D2770874B835}" destId="{320FA85B-E872-4C94-A5DB-40218873A38B}" srcOrd="1" destOrd="0" parTransId="{67EC5AAE-203C-4020-9723-C9BF327FD977}" sibTransId="{682CC3A0-C6F9-46C3-8029-AAD2F4A2236C}"/>
    <dgm:cxn modelId="{93FA7DBF-F644-4781-A42A-3B4156E4D9DB}" srcId="{1F781320-9873-4E59-A357-415276F23CEA}" destId="{F0EE36C1-F2FE-44BE-9A10-46D9D7380C7A}" srcOrd="2" destOrd="0" parTransId="{AD5C9FA2-5776-49FE-8757-04BE531B0DE5}" sibTransId="{DEAECC20-2705-4E2D-B694-D77FE115F12C}"/>
    <dgm:cxn modelId="{757C5CC1-9474-4BBA-83C9-8A861B518252}" srcId="{320FA85B-E872-4C94-A5DB-40218873A38B}" destId="{8DC80CE7-4C5E-4E93-A7FA-09A7449EFB94}" srcOrd="0" destOrd="0" parTransId="{693BC4EF-27B2-4AC5-9D3C-B7D04DBAA40F}" sibTransId="{54957DFD-17C2-4F89-A5EF-774F2834C261}"/>
    <dgm:cxn modelId="{7AFE6CCC-FA4A-43C7-B00E-C98B4A491FAA}" type="presOf" srcId="{9785F90F-B0EA-4FE5-BF5C-BD8362EF2DD1}" destId="{ECDFA397-5483-4C58-A4A6-0550ABBE2388}" srcOrd="0" destOrd="0" presId="urn:microsoft.com/office/officeart/2005/8/layout/vList2"/>
    <dgm:cxn modelId="{6E65C6FC-0F38-4EF6-AC7E-D36955B93A4C}" type="presOf" srcId="{8DC80CE7-4C5E-4E93-A7FA-09A7449EFB94}" destId="{8AE59F44-C8CC-4B9F-B5B1-E9340C94628C}" srcOrd="0" destOrd="0" presId="urn:microsoft.com/office/officeart/2005/8/layout/vList2"/>
    <dgm:cxn modelId="{72E33839-4862-429A-8B6C-8B4A5EC3CE21}" type="presParOf" srcId="{2DCF6116-6A16-4C79-872C-1790BBE1488F}" destId="{07DB37C3-3234-4DBF-9AE0-60D6964F1D7D}" srcOrd="0" destOrd="0" presId="urn:microsoft.com/office/officeart/2005/8/layout/vList2"/>
    <dgm:cxn modelId="{DB48807F-47D0-45BF-9F9C-B140A6F100FD}" type="presParOf" srcId="{2DCF6116-6A16-4C79-872C-1790BBE1488F}" destId="{32FF8F48-243F-4D6D-A104-18E68ADA4E13}" srcOrd="1" destOrd="0" presId="urn:microsoft.com/office/officeart/2005/8/layout/vList2"/>
    <dgm:cxn modelId="{618E4FEF-E712-4BF3-BB38-13FCC0D8BD3E}" type="presParOf" srcId="{2DCF6116-6A16-4C79-872C-1790BBE1488F}" destId="{10CE3588-596A-4DB3-A7C2-C8CAA9B3D42A}" srcOrd="2" destOrd="0" presId="urn:microsoft.com/office/officeart/2005/8/layout/vList2"/>
    <dgm:cxn modelId="{45BDE80E-44E2-4E13-98B6-EBB759EC7F3E}" type="presParOf" srcId="{2DCF6116-6A16-4C79-872C-1790BBE1488F}" destId="{8AE59F44-C8CC-4B9F-B5B1-E9340C94628C}" srcOrd="3" destOrd="0" presId="urn:microsoft.com/office/officeart/2005/8/layout/vList2"/>
    <dgm:cxn modelId="{8130F3B4-F529-4F67-885B-0F63BA000160}" type="presParOf" srcId="{2DCF6116-6A16-4C79-872C-1790BBE1488F}" destId="{ECDFA397-5483-4C58-A4A6-0550ABBE2388}" srcOrd="4" destOrd="0" presId="urn:microsoft.com/office/officeart/2005/8/layout/vList2"/>
    <dgm:cxn modelId="{C50F97D2-A3E3-445B-ACBB-27F1D2CFDE6D}" type="presParOf" srcId="{2DCF6116-6A16-4C79-872C-1790BBE1488F}" destId="{B1FF8D47-3180-499C-AC2C-C227387BBD2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8462" y="621836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32047" y="665422"/>
          <a:ext cx="305170" cy="305170"/>
        </a:xfrm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62060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65000"/>
                  <a:lumOff val="35000"/>
                </a:schemeClr>
              </a:solidFill>
            </a:rPr>
            <a:t>Learning the data, the team, data uses (types of queries regularly used), build the schema, set up storing “rules” for each column 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62060" y="1097851"/>
        <a:ext cx="2576929" cy="1592961"/>
      </dsp:txXfrm>
    </dsp:sp>
    <dsp:sp modelId="{85C50C56-6DC8-4C47-8DBC-4FD6B1554AA4}">
      <dsp:nvSpPr>
        <dsp:cNvPr id="0" name=""/>
        <dsp:cNvSpPr/>
      </dsp:nvSpPr>
      <dsp:spPr>
        <a:xfrm>
          <a:off x="562060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</a:rPr>
            <a:t>Months 0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62060" y="538162"/>
        <a:ext cx="2576929" cy="559689"/>
      </dsp:txXfrm>
    </dsp:sp>
    <dsp:sp modelId="{4F322B1B-F357-4BCD-BF34-8A0D705A1CE7}">
      <dsp:nvSpPr>
        <dsp:cNvPr id="0" name=""/>
        <dsp:cNvSpPr/>
      </dsp:nvSpPr>
      <dsp:spPr>
        <a:xfrm>
          <a:off x="284633" y="1097851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7113" y="2640440"/>
          <a:ext cx="99873" cy="100744"/>
        </a:xfrm>
        <a:prstGeom prst="ellipse">
          <a:avLst/>
        </a:prstGeom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647144" y="4367448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690729" y="4411033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120742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65000"/>
                  <a:lumOff val="35000"/>
                </a:schemeClr>
              </a:solidFill>
            </a:rPr>
            <a:t>Buy a RDMS, Clean the data, Create Tables, Clean the data, Move the data over, Clean the data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20742" y="2690813"/>
        <a:ext cx="2576929" cy="1592961"/>
      </dsp:txXfrm>
    </dsp:sp>
    <dsp:sp modelId="{C1E34084-406C-48D5-88FE-7226282DBC49}">
      <dsp:nvSpPr>
        <dsp:cNvPr id="0" name=""/>
        <dsp:cNvSpPr/>
      </dsp:nvSpPr>
      <dsp:spPr>
        <a:xfrm>
          <a:off x="2120742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</a:rPr>
            <a:t>Month 1 and 2</a:t>
          </a:r>
          <a:b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</a:rPr>
          </a:b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20742" y="4283774"/>
        <a:ext cx="2576929" cy="559689"/>
      </dsp:txXfrm>
    </dsp:sp>
    <dsp:sp modelId="{33168228-1414-4AAF-B7E5-C08A80BBB2F1}">
      <dsp:nvSpPr>
        <dsp:cNvPr id="0" name=""/>
        <dsp:cNvSpPr/>
      </dsp:nvSpPr>
      <dsp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795795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205826" y="621836"/>
          <a:ext cx="392341" cy="392341"/>
        </a:xfrm>
        <a:prstGeom prst="ellipse">
          <a:avLst/>
        </a:prstGeom>
        <a:solidFill>
          <a:schemeClr val="accent3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249411" y="665422"/>
          <a:ext cx="305170" cy="305170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679424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3AA5C-1289-44C6-9F3E-859ABA28E18F}">
      <dsp:nvSpPr>
        <dsp:cNvPr id="0" name=""/>
        <dsp:cNvSpPr/>
      </dsp:nvSpPr>
      <dsp:spPr>
        <a:xfrm>
          <a:off x="3679424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1" kern="1200">
              <a:solidFill>
                <a:schemeClr val="tx1">
                  <a:lumMod val="65000"/>
                  <a:lumOff val="35000"/>
                </a:schemeClr>
              </a:solidFill>
            </a:rPr>
            <a:t>Data Stored In RDMS </a:t>
          </a:r>
          <a:endParaRPr lang="en-US" sz="1900" b="0" i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679424" y="538162"/>
        <a:ext cx="2576929" cy="559689"/>
      </dsp:txXfrm>
    </dsp:sp>
    <dsp:sp modelId="{0BB03C0E-97EC-4D66-9B09-35D689DAB28C}">
      <dsp:nvSpPr>
        <dsp:cNvPr id="0" name=""/>
        <dsp:cNvSpPr/>
      </dsp:nvSpPr>
      <dsp:spPr>
        <a:xfrm>
          <a:off x="3401996" y="1097851"/>
          <a:ext cx="0" cy="1592961"/>
        </a:xfrm>
        <a:prstGeom prst="line">
          <a:avLst/>
        </a:prstGeom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354477" y="2640440"/>
          <a:ext cx="99873" cy="100744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764507" y="4367448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808093" y="4411033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5238106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65000"/>
                  <a:lumOff val="35000"/>
                </a:schemeClr>
              </a:solidFill>
            </a:rPr>
            <a:t>Automate the Data, Host SQL Lunch and Learns  </a:t>
          </a:r>
        </a:p>
      </dsp:txBody>
      <dsp:txXfrm>
        <a:off x="5238106" y="2690813"/>
        <a:ext cx="2576929" cy="1592961"/>
      </dsp:txXfrm>
    </dsp:sp>
    <dsp:sp modelId="{3DA36ABE-9810-4ED4-9A55-2905E7588D06}">
      <dsp:nvSpPr>
        <dsp:cNvPr id="0" name=""/>
        <dsp:cNvSpPr/>
      </dsp:nvSpPr>
      <dsp:spPr>
        <a:xfrm>
          <a:off x="5238106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</a:rPr>
            <a:t>Month 3 and 4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238106" y="4283774"/>
        <a:ext cx="2576929" cy="559689"/>
      </dsp:txXfrm>
    </dsp:sp>
    <dsp:sp modelId="{4B9F5909-A57C-4893-9C8A-D5960FE9BE37}">
      <dsp:nvSpPr>
        <dsp:cNvPr id="0" name=""/>
        <dsp:cNvSpPr/>
      </dsp:nvSpPr>
      <dsp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913158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323189" y="621836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366775" y="665422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796788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65000"/>
                  <a:lumOff val="35000"/>
                </a:schemeClr>
              </a:solidFill>
            </a:rPr>
            <a:t>Creating Dashboards/ Data Visuals 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96788" y="1097851"/>
        <a:ext cx="2576929" cy="1592961"/>
      </dsp:txXfrm>
    </dsp:sp>
    <dsp:sp modelId="{6EC2FC68-E1B8-4274-8090-C2C96A4CD82C}">
      <dsp:nvSpPr>
        <dsp:cNvPr id="0" name=""/>
        <dsp:cNvSpPr/>
      </dsp:nvSpPr>
      <dsp:spPr>
        <a:xfrm>
          <a:off x="6796788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>
              <a:solidFill>
                <a:schemeClr val="tx1">
                  <a:lumMod val="65000"/>
                  <a:lumOff val="35000"/>
                </a:schemeClr>
              </a:solidFill>
            </a:rPr>
            <a:t>Month 5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96788" y="538162"/>
        <a:ext cx="2576929" cy="559689"/>
      </dsp:txXfrm>
    </dsp:sp>
    <dsp:sp modelId="{4F41BF23-550C-4E7F-977E-3D22E3AF7B51}">
      <dsp:nvSpPr>
        <dsp:cNvPr id="0" name=""/>
        <dsp:cNvSpPr/>
      </dsp:nvSpPr>
      <dsp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471840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881871" y="4367448"/>
          <a:ext cx="392341" cy="392341"/>
        </a:xfrm>
        <a:prstGeom prst="ellipse">
          <a:avLst/>
        </a:prstGeom>
        <a:solidFill>
          <a:schemeClr val="accent3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925457" y="4411033"/>
          <a:ext cx="305170" cy="305170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355470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D4196-A0D3-4E5C-83DA-99291A8FFFC3}">
      <dsp:nvSpPr>
        <dsp:cNvPr id="0" name=""/>
        <dsp:cNvSpPr/>
      </dsp:nvSpPr>
      <dsp:spPr>
        <a:xfrm>
          <a:off x="8355470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1" kern="1200">
              <a:solidFill>
                <a:schemeClr val="tx1">
                  <a:lumMod val="65000"/>
                  <a:lumOff val="35000"/>
                </a:schemeClr>
              </a:solidFill>
            </a:rPr>
            <a:t>Live Dashboards </a:t>
          </a:r>
          <a:endParaRPr lang="en-US" sz="1900" b="0" i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8355470" y="4283774"/>
        <a:ext cx="2576929" cy="559689"/>
      </dsp:txXfrm>
    </dsp:sp>
    <dsp:sp modelId="{54DE4918-169B-4E9C-B946-44A9D45AEC94}">
      <dsp:nvSpPr>
        <dsp:cNvPr id="0" name=""/>
        <dsp:cNvSpPr/>
      </dsp:nvSpPr>
      <dsp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030522" y="2640440"/>
          <a:ext cx="99873" cy="100744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B37C3-3234-4DBF-9AE0-60D6964F1D7D}">
      <dsp:nvSpPr>
        <dsp:cNvPr id="0" name=""/>
        <dsp:cNvSpPr/>
      </dsp:nvSpPr>
      <dsp:spPr>
        <a:xfrm>
          <a:off x="0" y="134441"/>
          <a:ext cx="894715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Find Hidden Stories</a:t>
          </a:r>
        </a:p>
      </dsp:txBody>
      <dsp:txXfrm>
        <a:off x="31613" y="166054"/>
        <a:ext cx="8883924" cy="584369"/>
      </dsp:txXfrm>
    </dsp:sp>
    <dsp:sp modelId="{32FF8F48-243F-4D6D-A104-18E68ADA4E13}">
      <dsp:nvSpPr>
        <dsp:cNvPr id="0" name=""/>
        <dsp:cNvSpPr/>
      </dsp:nvSpPr>
      <dsp:spPr>
        <a:xfrm>
          <a:off x="0" y="782036"/>
          <a:ext cx="894715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Factor Analysis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Principal Component Analysis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Cluster Analysis</a:t>
          </a:r>
        </a:p>
      </dsp:txBody>
      <dsp:txXfrm>
        <a:off x="0" y="782036"/>
        <a:ext cx="8947150" cy="1089854"/>
      </dsp:txXfrm>
    </dsp:sp>
    <dsp:sp modelId="{10CE3588-596A-4DB3-A7C2-C8CAA9B3D42A}">
      <dsp:nvSpPr>
        <dsp:cNvPr id="0" name=""/>
        <dsp:cNvSpPr/>
      </dsp:nvSpPr>
      <dsp:spPr>
        <a:xfrm>
          <a:off x="0" y="1871891"/>
          <a:ext cx="894715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Predict</a:t>
          </a:r>
        </a:p>
      </dsp:txBody>
      <dsp:txXfrm>
        <a:off x="31613" y="1903504"/>
        <a:ext cx="8883924" cy="584369"/>
      </dsp:txXfrm>
    </dsp:sp>
    <dsp:sp modelId="{8AE59F44-C8CC-4B9F-B5B1-E9340C94628C}">
      <dsp:nvSpPr>
        <dsp:cNvPr id="0" name=""/>
        <dsp:cNvSpPr/>
      </dsp:nvSpPr>
      <dsp:spPr>
        <a:xfrm>
          <a:off x="0" y="2519486"/>
          <a:ext cx="894715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How long would it take us to find an error?</a:t>
          </a:r>
        </a:p>
      </dsp:txBody>
      <dsp:txXfrm>
        <a:off x="0" y="2519486"/>
        <a:ext cx="8947150" cy="447120"/>
      </dsp:txXfrm>
    </dsp:sp>
    <dsp:sp modelId="{ECDFA397-5483-4C58-A4A6-0550ABBE2388}">
      <dsp:nvSpPr>
        <dsp:cNvPr id="0" name=""/>
        <dsp:cNvSpPr/>
      </dsp:nvSpPr>
      <dsp:spPr>
        <a:xfrm>
          <a:off x="0" y="2966606"/>
          <a:ext cx="894715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Classify </a:t>
          </a:r>
        </a:p>
      </dsp:txBody>
      <dsp:txXfrm>
        <a:off x="31613" y="2998219"/>
        <a:ext cx="8883924" cy="584369"/>
      </dsp:txXfrm>
    </dsp:sp>
    <dsp:sp modelId="{B1FF8D47-3180-499C-AC2C-C227387BBD2B}">
      <dsp:nvSpPr>
        <dsp:cNvPr id="0" name=""/>
        <dsp:cNvSpPr/>
      </dsp:nvSpPr>
      <dsp:spPr>
        <a:xfrm>
          <a:off x="0" y="3614201"/>
          <a:ext cx="894715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Can you classify the severity without knowing the exact error?</a:t>
          </a:r>
        </a:p>
      </dsp:txBody>
      <dsp:txXfrm>
        <a:off x="0" y="3614201"/>
        <a:ext cx="8947150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49F901-1989-4566-9808-6826F1089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1D43C-A1FB-4D12-9603-15C87CC51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F2D99-78F8-43CD-88FF-4B86BBC6775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1410C-1516-40F9-AD00-AEE7ADAC1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19D84-37B1-413B-9CD0-EA679916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C1867-F828-4959-BAF9-6816A080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732DE-FFB2-411A-9EAE-C555FD33DEF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F66A-76DC-46BE-966E-D293CA14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127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3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5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8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9F822C-F838-414C-BE88-4C36BDF8A5E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53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CFFAE-0BE6-4A32-9E64-8BB53A47F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Data Engineering </a:t>
            </a:r>
            <a:r>
              <a:rPr lang="en-US" sz="8000"/>
              <a:t>with Disney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73245-6BEE-4678-BACB-BF4BB7271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Present By: Alexandria Morales-Garcia</a:t>
            </a:r>
          </a:p>
        </p:txBody>
      </p:sp>
    </p:spTree>
    <p:extLst>
      <p:ext uri="{BB962C8B-B14F-4D97-AF65-F5344CB8AC3E}">
        <p14:creationId xmlns:p14="http://schemas.microsoft.com/office/powerpoint/2010/main" val="425227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4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FA209-F5CA-4A8E-9E25-6F27CAE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2" y="506896"/>
            <a:ext cx="4217254" cy="560984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How is a Relational Database Management System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(RDBMS) going to save us time and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B724-858A-417A-8753-7404683C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Can use SQL to cut down query time dramatically</a:t>
            </a:r>
          </a:p>
          <a:p>
            <a:r>
              <a:rPr lang="en-US" dirty="0"/>
              <a:t>Multiple people can access the data without worry of someone altering it</a:t>
            </a:r>
          </a:p>
          <a:p>
            <a:pPr lvl="1"/>
            <a:r>
              <a:rPr lang="en-US" dirty="0"/>
              <a:t>Can be expensive/ impossible to recover data</a:t>
            </a:r>
          </a:p>
          <a:p>
            <a:r>
              <a:rPr lang="en-US" dirty="0"/>
              <a:t>Prepped for data analysis and data visuals</a:t>
            </a:r>
          </a:p>
          <a:p>
            <a:pPr lvl="1"/>
            <a:r>
              <a:rPr lang="en-US" dirty="0"/>
              <a:t>Data is ready to use with no time wasted</a:t>
            </a:r>
          </a:p>
          <a:p>
            <a:r>
              <a:rPr lang="en-US" dirty="0"/>
              <a:t>Get ahead on an inevitable problem </a:t>
            </a:r>
          </a:p>
          <a:p>
            <a:pPr lvl="1"/>
            <a:r>
              <a:rPr lang="en-US" dirty="0"/>
              <a:t>More data you have the harder it is to manage without a database</a:t>
            </a:r>
          </a:p>
          <a:p>
            <a:pPr lvl="1"/>
            <a:r>
              <a:rPr lang="en-US" dirty="0"/>
              <a:t>More data would also take more time to upload into a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5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BB125-A911-4D15-82C7-373A0820F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alphaModFix/>
          </a:blip>
          <a:srcRect l="9899" t="909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C73A1314-2070-446E-B692-C78D88A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7800" y="0"/>
            <a:ext cx="586581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257800" y="1295400"/>
            <a:ext cx="5867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BC019-4BD0-4A0F-BD0D-99E71525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161" y="1447800"/>
            <a:ext cx="4562452" cy="325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Database Tutorial </a:t>
            </a:r>
          </a:p>
        </p:txBody>
      </p:sp>
    </p:spTree>
    <p:extLst>
      <p:ext uri="{BB962C8B-B14F-4D97-AF65-F5344CB8AC3E}">
        <p14:creationId xmlns:p14="http://schemas.microsoft.com/office/powerpoint/2010/main" val="26448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B4CD9C-2553-4C88-82C8-89811EB9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94112" cy="6858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73A1314-2070-446E-B692-C78D88A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7800" y="0"/>
            <a:ext cx="586581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257800" y="1295400"/>
            <a:ext cx="5867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DB583-ADFB-4675-8B16-37314D6B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161" y="1447800"/>
            <a:ext cx="4562452" cy="325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Dashboard Example</a:t>
            </a:r>
          </a:p>
        </p:txBody>
      </p:sp>
    </p:spTree>
    <p:extLst>
      <p:ext uri="{BB962C8B-B14F-4D97-AF65-F5344CB8AC3E}">
        <p14:creationId xmlns:p14="http://schemas.microsoft.com/office/powerpoint/2010/main" val="239053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</a:t>
            </a:r>
          </a:p>
        </p:txBody>
      </p:sp>
      <p:graphicFrame>
        <p:nvGraphicFramePr>
          <p:cNvPr id="3" name="Diagram 2" descr="Placeholder Timeline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780441"/>
              </p:ext>
            </p:extLst>
          </p:nvPr>
        </p:nvGraphicFramePr>
        <p:xfrm>
          <a:off x="559522" y="1247775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DA81-9438-446A-B5D0-321C1063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Further Project 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5137D13-CD01-9CCD-DDA1-118F5A44F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067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789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B28B7D-B36D-4BFF-B46F-FA322EDA05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E2710F-C3EF-4E8A-B5E7-534C1A52C80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51B915-B752-4B7C-BA7F-CCFB347FF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4138</TotalTime>
  <Words>233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Data Engineering with Disney</vt:lpstr>
      <vt:lpstr>How is a Relational Database Management System  (RDBMS) going to save us time and money?</vt:lpstr>
      <vt:lpstr>Database Tutorial </vt:lpstr>
      <vt:lpstr>Dashboard Example</vt:lpstr>
      <vt:lpstr>Project Milestones</vt:lpstr>
      <vt:lpstr>Possible Further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with Disney </dc:title>
  <dc:creator>Alexandria Garcia</dc:creator>
  <cp:lastModifiedBy>Alexandria Garcia</cp:lastModifiedBy>
  <cp:revision>1</cp:revision>
  <dcterms:created xsi:type="dcterms:W3CDTF">2022-04-22T02:25:28Z</dcterms:created>
  <dcterms:modified xsi:type="dcterms:W3CDTF">2022-05-25T19:52:40Z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