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A58E-A095-44B3-851F-49A333885EC5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EA3A-94CE-4CEA-AD23-C29FD7659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51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A58E-A095-44B3-851F-49A333885EC5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EA3A-94CE-4CEA-AD23-C29FD7659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5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A58E-A095-44B3-851F-49A333885EC5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EA3A-94CE-4CEA-AD23-C29FD7659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91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A58E-A095-44B3-851F-49A333885EC5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EA3A-94CE-4CEA-AD23-C29FD7659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19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A58E-A095-44B3-851F-49A333885EC5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EA3A-94CE-4CEA-AD23-C29FD7659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46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A58E-A095-44B3-851F-49A333885EC5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EA3A-94CE-4CEA-AD23-C29FD7659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06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A58E-A095-44B3-851F-49A333885EC5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EA3A-94CE-4CEA-AD23-C29FD7659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91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A58E-A095-44B3-851F-49A333885EC5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EA3A-94CE-4CEA-AD23-C29FD7659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06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A58E-A095-44B3-851F-49A333885EC5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EA3A-94CE-4CEA-AD23-C29FD7659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14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A58E-A095-44B3-851F-49A333885EC5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EA3A-94CE-4CEA-AD23-C29FD7659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71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A58E-A095-44B3-851F-49A333885EC5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EA3A-94CE-4CEA-AD23-C29FD7659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7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6A58E-A095-44B3-851F-49A333885EC5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CEA3A-94CE-4CEA-AD23-C29FD7659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93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Server push </a:t>
            </a:r>
            <a:r>
              <a:rPr lang="zh-TW" altLang="en-US" dirty="0" smtClean="0"/>
              <a:t>內容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84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Push </a:t>
            </a:r>
            <a:r>
              <a:rPr lang="zh-TW" altLang="en-US" dirty="0" smtClean="0"/>
              <a:t>內容會有三個</a:t>
            </a:r>
            <a:r>
              <a:rPr lang="en-US" altLang="zh-TW" dirty="0" smtClean="0"/>
              <a:t>key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title, body, </a:t>
            </a:r>
            <a:r>
              <a:rPr lang="en-US" altLang="zh-TW" dirty="0" err="1" smtClean="0"/>
              <a:t>json</a:t>
            </a:r>
            <a:endParaRPr lang="en-US" altLang="zh-TW" dirty="0" smtClean="0"/>
          </a:p>
          <a:p>
            <a:r>
              <a:rPr lang="en-US" altLang="zh-TW" dirty="0" smtClean="0"/>
              <a:t>Title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body</a:t>
            </a:r>
            <a:r>
              <a:rPr lang="zh-TW" altLang="en-US" dirty="0" smtClean="0"/>
              <a:t> 分別會試 </a:t>
            </a:r>
            <a:r>
              <a:rPr lang="en-US" altLang="zh-TW" dirty="0" smtClean="0"/>
              <a:t>Notification</a:t>
            </a:r>
            <a:r>
              <a:rPr lang="zh-TW" altLang="en-US" dirty="0" smtClean="0"/>
              <a:t>的 標題和內容</a:t>
            </a:r>
            <a:endParaRPr lang="en-US" altLang="zh-TW" dirty="0" smtClean="0"/>
          </a:p>
          <a:p>
            <a:r>
              <a:rPr lang="zh-TW" altLang="en-US" dirty="0" smtClean="0"/>
              <a:t>本文件只探討 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 key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873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oneChef</a:t>
            </a:r>
            <a:r>
              <a:rPr lang="zh-TW" altLang="en-US" dirty="0" smtClean="0"/>
              <a:t>前台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orders - 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:{"</a:t>
            </a:r>
            <a:r>
              <a:rPr lang="en-US" altLang="zh-TW" dirty="0" err="1" smtClean="0"/>
              <a:t>oid</a:t>
            </a:r>
            <a:r>
              <a:rPr lang="en-US" altLang="zh-TW" dirty="0" smtClean="0"/>
              <a:t>": "-"}	</a:t>
            </a:r>
            <a:r>
              <a:rPr lang="en-US" altLang="zh-TW" sz="1600" dirty="0" smtClean="0"/>
              <a:t>// </a:t>
            </a:r>
            <a:r>
              <a:rPr lang="zh-TW" altLang="en-US" sz="1600" dirty="0" smtClean="0"/>
              <a:t>即便是刪除</a:t>
            </a:r>
            <a:r>
              <a:rPr lang="en-US" altLang="zh-TW" sz="1600" dirty="0" smtClean="0"/>
              <a:t>order</a:t>
            </a:r>
            <a:r>
              <a:rPr lang="zh-TW" altLang="en-US" sz="1600" dirty="0" smtClean="0"/>
              <a:t>，也一樣回傳 </a:t>
            </a:r>
            <a:r>
              <a:rPr lang="en-US" altLang="zh-TW" sz="1600" dirty="0" err="1" smtClean="0"/>
              <a:t>oid</a:t>
            </a:r>
            <a:r>
              <a:rPr lang="zh-TW" altLang="en-US" sz="1600" dirty="0" smtClean="0"/>
              <a:t>，</a:t>
            </a:r>
            <a:r>
              <a:rPr lang="en-US" altLang="zh-TW" sz="1600" dirty="0" smtClean="0"/>
              <a:t>client</a:t>
            </a:r>
            <a:r>
              <a:rPr lang="zh-TW" altLang="en-US" sz="1600" dirty="0" smtClean="0"/>
              <a:t>端要處理 </a:t>
            </a:r>
            <a:r>
              <a:rPr lang="en-US" altLang="zh-TW" sz="1600" dirty="0" smtClean="0"/>
              <a:t>404</a:t>
            </a:r>
          </a:p>
          <a:p>
            <a:pPr marL="0" indent="0">
              <a:buNone/>
            </a:pPr>
            <a:endParaRPr lang="en-US" altLang="zh-TW" sz="1600" dirty="0" smtClean="0"/>
          </a:p>
          <a:p>
            <a:r>
              <a:rPr lang="en-US" altLang="zh-TW" dirty="0" err="1" smtClean="0"/>
              <a:t>soldproduct</a:t>
            </a:r>
            <a:r>
              <a:rPr lang="en-US" altLang="zh-TW" dirty="0" smtClean="0"/>
              <a:t> - 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:{"</a:t>
            </a:r>
            <a:r>
              <a:rPr lang="en-US" altLang="zh-TW" dirty="0" err="1" smtClean="0"/>
              <a:t>oid</a:t>
            </a:r>
            <a:r>
              <a:rPr lang="en-US" altLang="zh-TW" dirty="0" smtClean="0"/>
              <a:t>": "-"}	</a:t>
            </a:r>
            <a:r>
              <a:rPr lang="en-US" altLang="zh-TW" sz="1600" dirty="0" smtClean="0"/>
              <a:t>// </a:t>
            </a:r>
            <a:r>
              <a:rPr lang="zh-TW" altLang="en-US" sz="1600" dirty="0" smtClean="0"/>
              <a:t>同</a:t>
            </a:r>
            <a:r>
              <a:rPr lang="en-US" altLang="zh-TW" sz="1600" dirty="0" smtClean="0"/>
              <a:t>orders</a:t>
            </a:r>
            <a:r>
              <a:rPr lang="zh-TW" altLang="en-US" sz="1600" dirty="0" smtClean="0"/>
              <a:t>。當前</a:t>
            </a:r>
            <a:r>
              <a:rPr lang="en-US" altLang="zh-TW" sz="1600" dirty="0" smtClean="0"/>
              <a:t>server</a:t>
            </a:r>
            <a:r>
              <a:rPr lang="zh-TW" altLang="en-US" sz="1600" dirty="0" smtClean="0"/>
              <a:t>設計，取得指定</a:t>
            </a:r>
            <a:r>
              <a:rPr lang="en-US" altLang="zh-TW" sz="1600" dirty="0" err="1" smtClean="0"/>
              <a:t>oid</a:t>
            </a:r>
            <a:r>
              <a:rPr lang="zh-TW" altLang="en-US" sz="1600" dirty="0" smtClean="0"/>
              <a:t>的 </a:t>
            </a:r>
            <a:r>
              <a:rPr lang="en-US" altLang="zh-TW" sz="1600" dirty="0" err="1" smtClean="0"/>
              <a:t>api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會回傳完整</a:t>
            </a:r>
            <a:r>
              <a:rPr lang="en-US" altLang="zh-TW" sz="1600" dirty="0" err="1" smtClean="0"/>
              <a:t>soldproduct</a:t>
            </a:r>
            <a:r>
              <a:rPr lang="zh-TW" altLang="en-US" sz="1600" dirty="0" smtClean="0"/>
              <a:t>，因此只用回傳</a:t>
            </a:r>
            <a:r>
              <a:rPr lang="en-US" altLang="zh-TW" sz="1600" dirty="0" err="1" smtClean="0"/>
              <a:t>oid</a:t>
            </a:r>
            <a:r>
              <a:rPr lang="zh-TW" altLang="en-US" sz="1600" dirty="0" smtClean="0"/>
              <a:t>給</a:t>
            </a:r>
            <a:r>
              <a:rPr lang="en-US" altLang="zh-TW" sz="1600" dirty="0" smtClean="0"/>
              <a:t>client</a:t>
            </a:r>
            <a:r>
              <a:rPr lang="zh-TW" altLang="en-US" sz="1600" dirty="0" smtClean="0"/>
              <a:t>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 smtClean="0"/>
          </a:p>
          <a:p>
            <a:r>
              <a:rPr lang="zh-TW" altLang="en-US" dirty="0" smtClean="0"/>
              <a:t>待位 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:{"id": "-"}	</a:t>
            </a:r>
            <a:r>
              <a:rPr lang="en-US" altLang="zh-TW" sz="1600" dirty="0" smtClean="0"/>
              <a:t>// </a:t>
            </a:r>
            <a:r>
              <a:rPr lang="zh-TW" altLang="en-US" sz="1600" dirty="0" smtClean="0"/>
              <a:t>觀念同</a:t>
            </a:r>
            <a:r>
              <a:rPr lang="en-US" altLang="zh-TW" sz="1600" dirty="0" smtClean="0"/>
              <a:t>orders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148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oneKitchen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orders - 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:{"</a:t>
            </a:r>
            <a:r>
              <a:rPr lang="en-US" altLang="zh-TW" dirty="0" err="1" smtClean="0"/>
              <a:t>oid</a:t>
            </a:r>
            <a:r>
              <a:rPr lang="en-US" altLang="zh-TW" dirty="0" smtClean="0"/>
              <a:t>": "-"}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err="1" smtClean="0"/>
              <a:t>soldproduct</a:t>
            </a:r>
            <a:r>
              <a:rPr lang="en-US" altLang="zh-TW" dirty="0" smtClean="0"/>
              <a:t> - 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:{"</a:t>
            </a:r>
            <a:r>
              <a:rPr lang="en-US" altLang="zh-TW" dirty="0" err="1" smtClean="0"/>
              <a:t>oid</a:t>
            </a:r>
            <a:r>
              <a:rPr lang="en-US" altLang="zh-TW" dirty="0" smtClean="0"/>
              <a:t>": "-"}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*. </a:t>
            </a:r>
            <a:r>
              <a:rPr lang="zh-TW" altLang="en-US" dirty="0" smtClean="0"/>
              <a:t>同前台，但要注意</a:t>
            </a:r>
            <a:r>
              <a:rPr lang="en-US" altLang="zh-TW" dirty="0" err="1" smtClean="0"/>
              <a:t>soldproduct</a:t>
            </a:r>
            <a:r>
              <a:rPr lang="zh-TW" altLang="en-US" dirty="0" smtClean="0"/>
              <a:t>與</a:t>
            </a:r>
            <a:r>
              <a:rPr lang="en-US" altLang="zh-TW" dirty="0" smtClean="0"/>
              <a:t>order</a:t>
            </a:r>
            <a:r>
              <a:rPr lang="zh-TW" altLang="en-US" dirty="0" smtClean="0"/>
              <a:t>不要重複通知。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585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oneMeal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自己的 </a:t>
            </a:r>
            <a:r>
              <a:rPr lang="en-US" altLang="zh-TW" dirty="0" smtClean="0"/>
              <a:t>order - 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:{"</a:t>
            </a:r>
            <a:r>
              <a:rPr lang="en-US" altLang="zh-TW" dirty="0" err="1" smtClean="0"/>
              <a:t>oid</a:t>
            </a:r>
            <a:r>
              <a:rPr lang="en-US" altLang="zh-TW" smtClean="0"/>
              <a:t>": "-"}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97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83</Words>
  <Application>Microsoft Office PowerPoint</Application>
  <PresentationFormat>寬螢幕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Server push 內容</vt:lpstr>
      <vt:lpstr>說明</vt:lpstr>
      <vt:lpstr>oneChef前台</vt:lpstr>
      <vt:lpstr>oneKitchen</vt:lpstr>
      <vt:lpstr>oneMeal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push 內容</dc:title>
  <dc:creator>Alexandro</dc:creator>
  <cp:lastModifiedBy>Alexandro</cp:lastModifiedBy>
  <cp:revision>1</cp:revision>
  <dcterms:created xsi:type="dcterms:W3CDTF">2017-06-21T07:00:03Z</dcterms:created>
  <dcterms:modified xsi:type="dcterms:W3CDTF">2017-06-21T07:04:44Z</dcterms:modified>
</cp:coreProperties>
</file>