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2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2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7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9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BF9E-9E71-48E7-91B7-5BAC97409E04}" type="datetimeFigureOut">
              <a:rPr lang="zh-TW" altLang="en-US" smtClean="0"/>
              <a:t>2017/5/18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5F7A-50DA-4556-9774-009F888E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36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OneChef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產生 </a:t>
            </a:r>
            <a:r>
              <a:rPr lang="en-US" altLang="zh-TW" dirty="0" smtClean="0"/>
              <a:t>QR</a:t>
            </a:r>
            <a:r>
              <a:rPr lang="zh-TW" altLang="en-US" dirty="0" smtClean="0"/>
              <a:t> 格式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一般餐廳 </a:t>
            </a:r>
            <a:r>
              <a:rPr lang="en-US" altLang="zh-TW" dirty="0" err="1"/>
              <a:t>OneMeal</a:t>
            </a:r>
            <a:r>
              <a:rPr lang="en-US" altLang="zh-TW" dirty="0"/>
              <a:t> </a:t>
            </a:r>
            <a:r>
              <a:rPr lang="zh-TW" altLang="en-US" dirty="0"/>
              <a:t>內用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"head": {</a:t>
            </a:r>
          </a:p>
          <a:p>
            <a:pPr marL="0" indent="0">
              <a:buNone/>
            </a:pPr>
            <a:r>
              <a:rPr lang="en-US" altLang="zh-TW" dirty="0" smtClean="0"/>
              <a:t>    "service": "</a:t>
            </a:r>
            <a:r>
              <a:rPr lang="en-US" altLang="zh-TW" dirty="0" err="1" smtClean="0"/>
              <a:t>oneMeal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"type": "regular",</a:t>
            </a:r>
          </a:p>
          <a:p>
            <a:pPr marL="0" indent="0">
              <a:buNone/>
            </a:pPr>
            <a:r>
              <a:rPr lang="en-US" altLang="zh-TW" dirty="0" smtClean="0"/>
              <a:t>    "version": "1"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"body": {</a:t>
            </a:r>
          </a:p>
          <a:p>
            <a:pPr marL="0" indent="0">
              <a:buNone/>
            </a:pPr>
            <a:r>
              <a:rPr lang="en-US" altLang="zh-TW" dirty="0" smtClean="0"/>
              <a:t>    "stores": [</a:t>
            </a:r>
          </a:p>
          <a:p>
            <a:pPr marL="0" indent="0">
              <a:buNone/>
            </a:pPr>
            <a:r>
              <a:rPr lang="en-US" altLang="zh-TW" dirty="0" smtClean="0"/>
              <a:t>      {</a:t>
            </a:r>
          </a:p>
          <a:p>
            <a:pPr marL="0" indent="0">
              <a:buNone/>
            </a:pPr>
            <a:r>
              <a:rPr lang="en-US" altLang="zh-TW" dirty="0" smtClean="0"/>
              <a:t>        "id": "</a:t>
            </a:r>
            <a:r>
              <a:rPr lang="en-US" altLang="zh-TW" dirty="0" err="1" smtClean="0"/>
              <a:t>sid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    "name": "</a:t>
            </a:r>
            <a:r>
              <a:rPr lang="en-US" altLang="zh-TW" dirty="0" err="1" smtClean="0"/>
              <a:t>restaurantName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  }</a:t>
            </a:r>
          </a:p>
          <a:p>
            <a:pPr marL="0" indent="0">
              <a:buNone/>
            </a:pPr>
            <a:r>
              <a:rPr lang="en-US" altLang="zh-TW" dirty="0" smtClean="0"/>
              <a:t>    ],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togo</a:t>
            </a:r>
            <a:r>
              <a:rPr lang="en-US" altLang="zh-TW" dirty="0" smtClean="0"/>
              <a:t>":false,</a:t>
            </a:r>
          </a:p>
          <a:p>
            <a:pPr marL="0" indent="0">
              <a:buNone/>
            </a:pPr>
            <a:r>
              <a:rPr lang="en-US" altLang="zh-TW" dirty="0" smtClean="0"/>
              <a:t>    "table": {</a:t>
            </a:r>
          </a:p>
          <a:p>
            <a:pPr marL="0" indent="0">
              <a:buNone/>
            </a:pPr>
            <a:r>
              <a:rPr lang="en-US" altLang="zh-TW" dirty="0" smtClean="0"/>
              <a:t>      "name": "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3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一般餐廳 </a:t>
            </a:r>
            <a:r>
              <a:rPr lang="en-US" altLang="zh-TW" dirty="0" err="1"/>
              <a:t>OneMeal</a:t>
            </a:r>
            <a:r>
              <a:rPr lang="en-US" altLang="zh-TW" dirty="0"/>
              <a:t> </a:t>
            </a:r>
            <a:r>
              <a:rPr lang="zh-TW" altLang="en-US" dirty="0" smtClean="0"/>
              <a:t>外帶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"head": {</a:t>
            </a:r>
          </a:p>
          <a:p>
            <a:pPr marL="0" indent="0">
              <a:buNone/>
            </a:pPr>
            <a:r>
              <a:rPr lang="en-US" altLang="zh-TW" dirty="0" smtClean="0"/>
              <a:t>    "service": "</a:t>
            </a:r>
            <a:r>
              <a:rPr lang="en-US" altLang="zh-TW" dirty="0" err="1" smtClean="0"/>
              <a:t>oneMeal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"type": "regular",</a:t>
            </a:r>
          </a:p>
          <a:p>
            <a:pPr marL="0" indent="0">
              <a:buNone/>
            </a:pPr>
            <a:r>
              <a:rPr lang="en-US" altLang="zh-TW" dirty="0" smtClean="0"/>
              <a:t>    "version": "1"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"body": {</a:t>
            </a:r>
          </a:p>
          <a:p>
            <a:pPr marL="0" indent="0">
              <a:buNone/>
            </a:pPr>
            <a:r>
              <a:rPr lang="en-US" altLang="zh-TW" dirty="0" smtClean="0"/>
              <a:t>    "stores": [</a:t>
            </a:r>
          </a:p>
          <a:p>
            <a:pPr marL="0" indent="0">
              <a:buNone/>
            </a:pPr>
            <a:r>
              <a:rPr lang="en-US" altLang="zh-TW" dirty="0" smtClean="0"/>
              <a:t>      {</a:t>
            </a:r>
          </a:p>
          <a:p>
            <a:pPr marL="0" indent="0">
              <a:buNone/>
            </a:pPr>
            <a:r>
              <a:rPr lang="en-US" altLang="zh-TW" dirty="0" smtClean="0"/>
              <a:t>        "id": "</a:t>
            </a:r>
            <a:r>
              <a:rPr lang="en-US" altLang="zh-TW" dirty="0" err="1" smtClean="0"/>
              <a:t>sid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    "name": "</a:t>
            </a:r>
            <a:r>
              <a:rPr lang="en-US" altLang="zh-TW" dirty="0" err="1" smtClean="0"/>
              <a:t>restaurantName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  }</a:t>
            </a:r>
          </a:p>
          <a:p>
            <a:pPr marL="0" indent="0">
              <a:buNone/>
            </a:pPr>
            <a:r>
              <a:rPr lang="en-US" altLang="zh-TW" dirty="0" smtClean="0"/>
              <a:t>    ],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togo</a:t>
            </a:r>
            <a:r>
              <a:rPr lang="en-US" altLang="zh-TW" dirty="0" smtClean="0"/>
              <a:t>":true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12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美食街 </a:t>
            </a:r>
            <a:r>
              <a:rPr lang="en-US" altLang="zh-TW" dirty="0" err="1"/>
              <a:t>OneMeal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"head": {</a:t>
            </a:r>
          </a:p>
          <a:p>
            <a:pPr marL="0" indent="0">
              <a:buNone/>
            </a:pPr>
            <a:r>
              <a:rPr lang="en-US" altLang="zh-TW" dirty="0" smtClean="0"/>
              <a:t>    "service": "</a:t>
            </a:r>
            <a:r>
              <a:rPr lang="en-US" altLang="zh-TW" dirty="0" err="1" smtClean="0"/>
              <a:t>oneMeal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"type": "</a:t>
            </a:r>
            <a:r>
              <a:rPr lang="en-US" altLang="zh-TW" dirty="0" err="1" smtClean="0"/>
              <a:t>food_court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"version": "1"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"body": {</a:t>
            </a:r>
          </a:p>
          <a:p>
            <a:pPr marL="0" indent="0">
              <a:buNone/>
            </a:pPr>
            <a:r>
              <a:rPr lang="en-US" altLang="zh-TW" dirty="0" smtClean="0"/>
              <a:t>    "name":"</a:t>
            </a:r>
            <a:r>
              <a:rPr lang="en-US" altLang="zh-TW" dirty="0" err="1" smtClean="0"/>
              <a:t>OneMeal</a:t>
            </a:r>
            <a:r>
              <a:rPr lang="en-US" altLang="zh-TW" dirty="0" smtClean="0"/>
              <a:t> Food Court",</a:t>
            </a:r>
          </a:p>
          <a:p>
            <a:pPr marL="0" indent="0">
              <a:buNone/>
            </a:pPr>
            <a:r>
              <a:rPr lang="en-US" altLang="zh-TW" dirty="0" smtClean="0"/>
              <a:t>    "stores": [</a:t>
            </a:r>
          </a:p>
          <a:p>
            <a:pPr marL="0" indent="0">
              <a:buNone/>
            </a:pPr>
            <a:r>
              <a:rPr lang="en-US" altLang="zh-TW" dirty="0" smtClean="0"/>
              <a:t>      {</a:t>
            </a:r>
          </a:p>
          <a:p>
            <a:pPr marL="0" indent="0">
              <a:buNone/>
            </a:pPr>
            <a:r>
              <a:rPr lang="en-US" altLang="zh-TW" dirty="0" smtClean="0"/>
              <a:t>        "id": "</a:t>
            </a:r>
            <a:r>
              <a:rPr lang="en-US" altLang="zh-TW" dirty="0" err="1" smtClean="0"/>
              <a:t>sid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    "name": "</a:t>
            </a:r>
            <a:r>
              <a:rPr lang="en-US" altLang="zh-TW" dirty="0" err="1" smtClean="0"/>
              <a:t>restaurantName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  },</a:t>
            </a:r>
          </a:p>
          <a:p>
            <a:pPr marL="0" indent="0">
              <a:buNone/>
            </a:pPr>
            <a:r>
              <a:rPr lang="en-US" altLang="zh-TW" dirty="0" smtClean="0"/>
              <a:t>      {</a:t>
            </a:r>
          </a:p>
          <a:p>
            <a:pPr marL="0" indent="0">
              <a:buNone/>
            </a:pPr>
            <a:r>
              <a:rPr lang="en-US" altLang="zh-TW" dirty="0" smtClean="0"/>
              <a:t>        "id": "sid2",</a:t>
            </a:r>
          </a:p>
          <a:p>
            <a:pPr marL="0" indent="0">
              <a:buNone/>
            </a:pPr>
            <a:r>
              <a:rPr lang="en-US" altLang="zh-TW" dirty="0" smtClean="0"/>
              <a:t>        "name": "restaurantName2"</a:t>
            </a:r>
          </a:p>
          <a:p>
            <a:pPr marL="0" indent="0">
              <a:buNone/>
            </a:pPr>
            <a:r>
              <a:rPr lang="en-US" altLang="zh-TW" dirty="0" smtClean="0"/>
              <a:t>      }</a:t>
            </a:r>
          </a:p>
          <a:p>
            <a:pPr marL="0" indent="0">
              <a:buNone/>
            </a:pPr>
            <a:r>
              <a:rPr lang="en-US" altLang="zh-TW" dirty="0" smtClean="0"/>
              <a:t>    ],    </a:t>
            </a:r>
          </a:p>
          <a:p>
            <a:pPr marL="0" indent="0">
              <a:buNone/>
            </a:pPr>
            <a:r>
              <a:rPr lang="en-US" altLang="zh-TW" dirty="0" smtClean="0"/>
              <a:t>    "table": {</a:t>
            </a:r>
          </a:p>
          <a:p>
            <a:pPr marL="0" indent="0">
              <a:buNone/>
            </a:pPr>
            <a:r>
              <a:rPr lang="en-US" altLang="zh-TW" dirty="0" smtClean="0"/>
              <a:t>      "name": "</a:t>
            </a:r>
            <a:r>
              <a:rPr lang="en-US" altLang="zh-TW" dirty="0" err="1" smtClean="0"/>
              <a:t>tableName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  "address":"</a:t>
            </a:r>
            <a:r>
              <a:rPr lang="en-US" altLang="zh-TW" dirty="0" err="1" smtClean="0"/>
              <a:t>tableLightAddress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68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上班打卡 </a:t>
            </a:r>
            <a:r>
              <a:rPr lang="en-US" altLang="zh-TW" dirty="0" err="1"/>
              <a:t>OneChef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"head": {</a:t>
            </a:r>
          </a:p>
          <a:p>
            <a:pPr marL="0" indent="0">
              <a:buNone/>
            </a:pPr>
            <a:r>
              <a:rPr lang="en-US" altLang="zh-TW" dirty="0" smtClean="0"/>
              <a:t>    "service": "</a:t>
            </a:r>
            <a:r>
              <a:rPr lang="en-US" altLang="zh-TW" dirty="0" err="1" smtClean="0"/>
              <a:t>OneChef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"type": "punch",</a:t>
            </a:r>
          </a:p>
          <a:p>
            <a:pPr marL="0" indent="0">
              <a:buNone/>
            </a:pPr>
            <a:r>
              <a:rPr lang="en-US" altLang="zh-TW" dirty="0" smtClean="0"/>
              <a:t>    "version": "1"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"body": {</a:t>
            </a:r>
          </a:p>
          <a:p>
            <a:pPr marL="0" indent="0">
              <a:buNone/>
            </a:pPr>
            <a:r>
              <a:rPr lang="en-US" altLang="zh-TW" dirty="0" smtClean="0"/>
              <a:t>    "store": {</a:t>
            </a:r>
          </a:p>
          <a:p>
            <a:pPr marL="0" indent="0">
              <a:buNone/>
            </a:pPr>
            <a:r>
              <a:rPr lang="en-US" altLang="zh-TW" dirty="0" smtClean="0"/>
              <a:t>      "id": "</a:t>
            </a:r>
            <a:r>
              <a:rPr lang="en-US" altLang="zh-TW" dirty="0" err="1" smtClean="0"/>
              <a:t>restaurantId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  "name": "</a:t>
            </a:r>
            <a:r>
              <a:rPr lang="en-US" altLang="zh-TW" dirty="0" err="1" smtClean="0"/>
              <a:t>restaurantName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    }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1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Office PowerPoint</Application>
  <PresentationFormat>寬螢幕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OneChef 後台 產生 QR 格式</vt:lpstr>
      <vt:lpstr>一般餐廳 OneMeal 內用</vt:lpstr>
      <vt:lpstr>一般餐廳 OneMeal 外帶</vt:lpstr>
      <vt:lpstr>美食街 OneMeal</vt:lpstr>
      <vt:lpstr>上班打卡 OneChef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OneChef 後台 產生 QR 格式</dc:title>
  <dc:creator>Alexandro</dc:creator>
  <cp:lastModifiedBy>Alexandro</cp:lastModifiedBy>
  <cp:revision>2</cp:revision>
  <dcterms:created xsi:type="dcterms:W3CDTF">2017-05-18T07:52:31Z</dcterms:created>
  <dcterms:modified xsi:type="dcterms:W3CDTF">2017-05-18T07:54:38Z</dcterms:modified>
</cp:coreProperties>
</file>