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" charset="1" panose="020B0606030504020204"/>
      <p:regular r:id="rId10"/>
    </p:embeddedFont>
    <p:embeddedFont>
      <p:font typeface="League Spartan" charset="1" panose="00000800000000000000"/>
      <p:regular r:id="rId11"/>
    </p:embeddedFont>
    <p:embeddedFont>
      <p:font typeface="Open Sans Bold" charset="1" panose="020B08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52267"/>
            <a:ext cx="16230600" cy="8382465"/>
            <a:chOff x="0" y="0"/>
            <a:chExt cx="6045684" cy="312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45684" cy="3122357"/>
            </a:xfrm>
            <a:custGeom>
              <a:avLst/>
              <a:gdLst/>
              <a:ahLst/>
              <a:cxnLst/>
              <a:rect r="r" b="b" t="t" l="l"/>
              <a:pathLst>
                <a:path h="3122357" w="6045684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9753A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74539" y="8993151"/>
            <a:ext cx="4284389" cy="1567256"/>
            <a:chOff x="0" y="0"/>
            <a:chExt cx="1128399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399" cy="412775"/>
            </a:xfrm>
            <a:custGeom>
              <a:avLst/>
              <a:gdLst/>
              <a:ahLst/>
              <a:cxnLst/>
              <a:rect r="r" b="b" t="t" l="l"/>
              <a:pathLst>
                <a:path h="412775" w="1128399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9254" cy="412775"/>
            </a:xfrm>
            <a:custGeom>
              <a:avLst/>
              <a:gdLst/>
              <a:ahLst/>
              <a:cxnLst/>
              <a:rect r="r" b="b" t="t" l="l"/>
              <a:pathLst>
                <a:path h="412775" w="1839254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true" rot="5400000">
            <a:off x="10540746" y="-52264"/>
            <a:ext cx="11547949" cy="9406329"/>
          </a:xfrm>
          <a:custGeom>
            <a:avLst/>
            <a:gdLst/>
            <a:ahLst/>
            <a:cxnLst/>
            <a:rect r="r" b="b" t="t" l="l"/>
            <a:pathLst>
              <a:path h="9406329" w="1154794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9993" y="1695961"/>
            <a:ext cx="491457" cy="480734"/>
          </a:xfrm>
          <a:custGeom>
            <a:avLst/>
            <a:gdLst/>
            <a:ahLst/>
            <a:cxnLst/>
            <a:rect r="r" b="b" t="t" l="l"/>
            <a:pathLst>
              <a:path h="480734" w="491457">
                <a:moveTo>
                  <a:pt x="0" y="0"/>
                </a:moveTo>
                <a:lnTo>
                  <a:pt x="491457" y="0"/>
                </a:lnTo>
                <a:lnTo>
                  <a:pt x="491457" y="480734"/>
                </a:lnTo>
                <a:lnTo>
                  <a:pt x="0" y="480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46576" y="6010235"/>
            <a:ext cx="922408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Presentación de Plan de Marketing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18001" y="2195745"/>
            <a:ext cx="11119114" cy="182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8"/>
              </a:lnSpc>
            </a:pPr>
            <a:r>
              <a:rPr lang="en-US" sz="120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91450" y="3910624"/>
            <a:ext cx="8790195" cy="184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7"/>
              </a:lnSpc>
            </a:pPr>
            <a:r>
              <a:rPr lang="en-US" sz="6123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 DESARROLLO DE SOFTWARE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91450" y="7879570"/>
            <a:ext cx="3396778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Alexandro González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1450" y="7483996"/>
            <a:ext cx="4756684" cy="36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Presentado por: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20874" y="8501870"/>
            <a:ext cx="968965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1GS221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13553005" y="935761"/>
            <a:ext cx="5036482" cy="5036482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4602740" y="4540846"/>
            <a:ext cx="1216428" cy="1216428"/>
          </a:xfrm>
          <a:prstGeom prst="line">
            <a:avLst/>
          </a:prstGeom>
          <a:ln cap="flat" w="114300">
            <a:solidFill>
              <a:srgbClr val="FF99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2944791" y="7512571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1473469" y="9776779"/>
            <a:ext cx="2942644" cy="2942644"/>
          </a:xfrm>
          <a:prstGeom prst="line">
            <a:avLst/>
          </a:prstGeom>
          <a:ln cap="flat" w="114300">
            <a:solidFill>
              <a:srgbClr val="782A8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3785291" y="-443277"/>
            <a:ext cx="5046831" cy="6425363"/>
          </a:xfrm>
          <a:custGeom>
            <a:avLst/>
            <a:gdLst/>
            <a:ahLst/>
            <a:cxnLst/>
            <a:rect r="r" b="b" t="t" l="l"/>
            <a:pathLst>
              <a:path h="6425363" w="5046831">
                <a:moveTo>
                  <a:pt x="0" y="0"/>
                </a:moveTo>
                <a:lnTo>
                  <a:pt x="5046830" y="0"/>
                </a:lnTo>
                <a:lnTo>
                  <a:pt x="5046830" y="6425363"/>
                </a:lnTo>
                <a:lnTo>
                  <a:pt x="0" y="6425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90117" y="3692972"/>
            <a:ext cx="7167137" cy="5285763"/>
          </a:xfrm>
          <a:custGeom>
            <a:avLst/>
            <a:gdLst/>
            <a:ahLst/>
            <a:cxnLst/>
            <a:rect r="r" b="b" t="t" l="l"/>
            <a:pathLst>
              <a:path h="5285763" w="7167137">
                <a:moveTo>
                  <a:pt x="0" y="0"/>
                </a:moveTo>
                <a:lnTo>
                  <a:pt x="7167137" y="0"/>
                </a:lnTo>
                <a:lnTo>
                  <a:pt x="7167137" y="5285764"/>
                </a:lnTo>
                <a:lnTo>
                  <a:pt x="0" y="5285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9780" y="2769405"/>
            <a:ext cx="6101490" cy="6405764"/>
          </a:xfrm>
          <a:custGeom>
            <a:avLst/>
            <a:gdLst/>
            <a:ahLst/>
            <a:cxnLst/>
            <a:rect r="r" b="b" t="t" l="l"/>
            <a:pathLst>
              <a:path h="6405764" w="6101490">
                <a:moveTo>
                  <a:pt x="0" y="0"/>
                </a:moveTo>
                <a:lnTo>
                  <a:pt x="6101490" y="0"/>
                </a:lnTo>
                <a:lnTo>
                  <a:pt x="6101490" y="6405764"/>
                </a:lnTo>
                <a:lnTo>
                  <a:pt x="0" y="6405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648" y="643969"/>
            <a:ext cx="14123244" cy="140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4"/>
              </a:lnSpc>
            </a:pPr>
            <a:r>
              <a:rPr lang="en-US" sz="817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de Baja Fidelidad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t="0" r="-224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515035" y="5489862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3439" y="4141521"/>
            <a:ext cx="8219203" cy="3897378"/>
          </a:xfrm>
          <a:custGeom>
            <a:avLst/>
            <a:gdLst/>
            <a:ahLst/>
            <a:cxnLst/>
            <a:rect r="r" b="b" t="t" l="l"/>
            <a:pathLst>
              <a:path h="3897378" w="8219203">
                <a:moveTo>
                  <a:pt x="0" y="0"/>
                </a:moveTo>
                <a:lnTo>
                  <a:pt x="8219203" y="0"/>
                </a:lnTo>
                <a:lnTo>
                  <a:pt x="8219203" y="3897378"/>
                </a:lnTo>
                <a:lnTo>
                  <a:pt x="0" y="3897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44" t="0" r="-444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4034125"/>
            <a:ext cx="9144000" cy="4112170"/>
          </a:xfrm>
          <a:custGeom>
            <a:avLst/>
            <a:gdLst/>
            <a:ahLst/>
            <a:cxnLst/>
            <a:rect r="r" b="b" t="t" l="l"/>
            <a:pathLst>
              <a:path h="4112170" w="9144000">
                <a:moveTo>
                  <a:pt x="0" y="0"/>
                </a:moveTo>
                <a:lnTo>
                  <a:pt x="9144000" y="0"/>
                </a:lnTo>
                <a:lnTo>
                  <a:pt x="9144000" y="4112170"/>
                </a:lnTo>
                <a:lnTo>
                  <a:pt x="0" y="41121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11" r="0" b="-281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84561" y="857250"/>
            <a:ext cx="140493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Diseño de la Página web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19743" y="10285618"/>
            <a:ext cx="20527487" cy="2731693"/>
            <a:chOff x="0" y="0"/>
            <a:chExt cx="5406416" cy="7194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06416" cy="719458"/>
            </a:xfrm>
            <a:custGeom>
              <a:avLst/>
              <a:gdLst/>
              <a:ahLst/>
              <a:cxnLst/>
              <a:rect r="r" b="b" t="t" l="l"/>
              <a:pathLst>
                <a:path h="719458" w="5406416">
                  <a:moveTo>
                    <a:pt x="0" y="0"/>
                  </a:moveTo>
                  <a:lnTo>
                    <a:pt x="5406416" y="0"/>
                  </a:lnTo>
                  <a:lnTo>
                    <a:pt x="5406416" y="719458"/>
                  </a:lnTo>
                  <a:lnTo>
                    <a:pt x="0" y="719458"/>
                  </a:lnTo>
                  <a:close/>
                </a:path>
              </a:pathLst>
            </a:custGeom>
            <a:solidFill>
              <a:srgbClr val="C9455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5406416" cy="70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51330" y="9561146"/>
            <a:ext cx="19615407" cy="3895402"/>
            <a:chOff x="0" y="0"/>
            <a:chExt cx="5166198" cy="1025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6619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166198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9753A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052287" y="1831931"/>
            <a:ext cx="12208171" cy="7126520"/>
          </a:xfrm>
          <a:custGeom>
            <a:avLst/>
            <a:gdLst/>
            <a:ahLst/>
            <a:cxnLst/>
            <a:rect r="r" b="b" t="t" l="l"/>
            <a:pathLst>
              <a:path h="7126520" w="12208171">
                <a:moveTo>
                  <a:pt x="0" y="0"/>
                </a:moveTo>
                <a:lnTo>
                  <a:pt x="12208172" y="0"/>
                </a:lnTo>
                <a:lnTo>
                  <a:pt x="12208172" y="7126520"/>
                </a:lnTo>
                <a:lnTo>
                  <a:pt x="0" y="7126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09150" y="344761"/>
            <a:ext cx="1220817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Entidad/Relación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DAGYeO4sfPo</dc:identifier>
  <dcterms:modified xsi:type="dcterms:W3CDTF">2011-08-01T06:04:30Z</dcterms:modified>
  <cp:revision>1</cp:revision>
  <dc:title>Propuesta</dc:title>
</cp:coreProperties>
</file>