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80" r:id="rId4"/>
    <p:sldId id="26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Equipe Sorriso</a:t>
            </a:r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Continuação do desenvolvimento do código.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smtClean="0"/>
              <a:t>Implementação da serialização dos clientes e quartos.</a:t>
            </a:r>
            <a:endParaRPr lang="pt-BR" dirty="0"/>
          </a:p>
          <a:p>
            <a:r>
              <a:rPr lang="pt-B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Status: [Em andamento]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</a:t>
            </a:r>
            <a:r>
              <a:rPr lang="pt-BR" b="1" dirty="0" smtClean="0"/>
              <a:t>Estória: </a:t>
            </a:r>
            <a:r>
              <a:rPr lang="pt-BR" dirty="0" smtClean="0"/>
              <a:t>Pesquisa para validação de CPF.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</a:t>
            </a:r>
            <a:r>
              <a:rPr lang="pt-BR" dirty="0" smtClean="0"/>
              <a:t>Procura de recursos para implementação de uma função para validação.</a:t>
            </a:r>
          </a:p>
          <a:p>
            <a:pPr algn="just"/>
            <a:r>
              <a:rPr lang="pt-BR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pt-B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[Em andamento]</a:t>
            </a:r>
            <a:r>
              <a:rPr lang="pt-B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45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ª </a:t>
            </a:r>
            <a:r>
              <a:rPr lang="pt-BR" dirty="0"/>
              <a:t>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2ª </a:t>
            </a:r>
            <a:r>
              <a:rPr lang="pt-BR" b="1" dirty="0"/>
              <a:t>Estória: </a:t>
            </a:r>
            <a:r>
              <a:rPr lang="pt-BR" dirty="0" smtClean="0"/>
              <a:t>Continuação da implementação da serialização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Implementar </a:t>
            </a:r>
            <a:r>
              <a:rPr lang="pt-BR" dirty="0" smtClean="0"/>
              <a:t>a serialização dos quartos.</a:t>
            </a:r>
            <a:endParaRPr lang="pt-BR" dirty="0"/>
          </a:p>
          <a:p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Status: [Em andamento</a:t>
            </a:r>
            <a:r>
              <a:rPr lang="pt-BR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pt-B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57228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965</TotalTime>
  <Words>50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Corbel</vt:lpstr>
      <vt:lpstr>Times New Roman</vt:lpstr>
      <vt:lpstr>Wingdings 2</vt:lpstr>
      <vt:lpstr>Quadro</vt:lpstr>
      <vt:lpstr>Reunião de  Fim de Sprint 08/10/2018</vt:lpstr>
      <vt:lpstr>Estórias do Sprint Atual</vt:lpstr>
      <vt:lpstr>1ª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Gabriel Campelo</cp:lastModifiedBy>
  <cp:revision>122</cp:revision>
  <dcterms:created xsi:type="dcterms:W3CDTF">2015-11-16T06:13:26Z</dcterms:created>
  <dcterms:modified xsi:type="dcterms:W3CDTF">2018-10-08T14:11:50Z</dcterms:modified>
</cp:coreProperties>
</file>