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0" r:id="rId3"/>
    <p:sldId id="281" r:id="rId4"/>
    <p:sldId id="261" r:id="rId5"/>
    <p:sldId id="28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76" y="7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/>
              <a:t>Reunião de </a:t>
            </a:r>
            <a:br>
              <a:rPr lang="pt-BR" dirty="0"/>
            </a:br>
            <a:r>
              <a:rPr lang="pt-BR" dirty="0"/>
              <a:t>Fim de Sprint</a:t>
            </a:r>
            <a:br>
              <a:rPr lang="pt-BR" dirty="0"/>
            </a:br>
            <a:r>
              <a:rPr lang="pt-BR" dirty="0" smtClean="0"/>
              <a:t>12</a:t>
            </a:r>
            <a:r>
              <a:rPr lang="pt-BR" dirty="0" smtClean="0"/>
              <a:t>/11/2018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pt-BR" dirty="0"/>
              <a:t>Equipe Sorriso</a:t>
            </a:r>
          </a:p>
          <a:p>
            <a:pPr algn="ctr"/>
            <a:endParaRPr lang="pt-BR" dirty="0"/>
          </a:p>
        </p:txBody>
      </p:sp>
      <p:pic>
        <p:nvPicPr>
          <p:cNvPr id="1026" name="Picture 2" descr="Resultado de imagem para ufr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0353" y="1375722"/>
            <a:ext cx="2619651" cy="1300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dcc ufr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1125" y="4834585"/>
            <a:ext cx="2818105" cy="925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03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Estórias do Sprint Atual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440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1ª Estória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1" dirty="0"/>
              <a:t>1ª Estória: </a:t>
            </a:r>
            <a:r>
              <a:rPr lang="pt-BR" dirty="0" smtClean="0"/>
              <a:t>Serialização dos Clientes.</a:t>
            </a:r>
          </a:p>
          <a:p>
            <a:pPr algn="just"/>
            <a:r>
              <a:rPr lang="pt-BR" b="1" dirty="0" smtClean="0"/>
              <a:t>Descrição</a:t>
            </a:r>
            <a:r>
              <a:rPr lang="pt-BR" dirty="0" smtClean="0"/>
              <a:t>:</a:t>
            </a:r>
            <a:r>
              <a:rPr lang="pt-BR" dirty="0"/>
              <a:t> </a:t>
            </a:r>
            <a:r>
              <a:rPr lang="pt-BR" dirty="0" smtClean="0"/>
              <a:t>Integração das Telas para Persistência dos Dados dos Clientes.</a:t>
            </a:r>
            <a:endParaRPr lang="pt-BR" dirty="0" smtClean="0"/>
          </a:p>
          <a:p>
            <a:pPr algn="just"/>
            <a:r>
              <a:rPr lang="pt-BR" b="1" dirty="0" smtClean="0"/>
              <a:t>Status</a:t>
            </a:r>
            <a:r>
              <a:rPr lang="pt-BR" b="1" dirty="0"/>
              <a:t>: [Feito]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957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Estórias do Próximo Sprint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390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1ª Estória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69268" y="864108"/>
            <a:ext cx="7490710" cy="5120640"/>
          </a:xfrm>
        </p:spPr>
        <p:txBody>
          <a:bodyPr/>
          <a:lstStyle/>
          <a:p>
            <a:pPr algn="just"/>
            <a:r>
              <a:rPr lang="pt-BR" b="1" dirty="0"/>
              <a:t>1ª Estória: </a:t>
            </a:r>
            <a:r>
              <a:rPr lang="pt-BR" dirty="0" smtClean="0"/>
              <a:t>Conclusão do Projeto.</a:t>
            </a:r>
          </a:p>
          <a:p>
            <a:pPr algn="just"/>
            <a:r>
              <a:rPr lang="pt-BR" b="1" dirty="0" smtClean="0"/>
              <a:t>Descrição</a:t>
            </a:r>
            <a:r>
              <a:rPr lang="pt-BR" dirty="0" smtClean="0"/>
              <a:t>: Implementar Serialização dos Quartos com a Tela, </a:t>
            </a:r>
            <a:r>
              <a:rPr lang="pt-BR" smtClean="0"/>
              <a:t>e Ajustes de Acordo </a:t>
            </a:r>
            <a:r>
              <a:rPr lang="pt-BR" dirty="0" smtClean="0"/>
              <a:t>com </a:t>
            </a:r>
            <a:r>
              <a:rPr lang="pt-BR" smtClean="0"/>
              <a:t>as Regras de Negócio</a:t>
            </a:r>
            <a:r>
              <a:rPr lang="pt-BR" dirty="0" smtClean="0"/>
              <a:t>.</a:t>
            </a:r>
          </a:p>
          <a:p>
            <a:pPr algn="just"/>
            <a:r>
              <a:rPr lang="pt-BR" b="1" dirty="0" smtClean="0"/>
              <a:t>Critério</a:t>
            </a:r>
            <a:r>
              <a:rPr lang="pt-BR" b="1" dirty="0"/>
              <a:t>: </a:t>
            </a:r>
            <a:r>
              <a:rPr lang="pt-BR" dirty="0"/>
              <a:t>Reuniões realizadas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28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Quadr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TM03457475[[fn=Quadro]]</Template>
  <TotalTime>774</TotalTime>
  <Words>57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Calibri</vt:lpstr>
      <vt:lpstr>Corbel</vt:lpstr>
      <vt:lpstr>Times New Roman</vt:lpstr>
      <vt:lpstr>Wingdings 2</vt:lpstr>
      <vt:lpstr>Quadro</vt:lpstr>
      <vt:lpstr>Reunião de  Fim de Sprint 12/11/2018</vt:lpstr>
      <vt:lpstr>Estórias do Sprint Atual</vt:lpstr>
      <vt:lpstr>1ª Estória</vt:lpstr>
      <vt:lpstr>Estórias do Próximo Sprint</vt:lpstr>
      <vt:lpstr>1ª Estória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David Ramos</dc:creator>
  <cp:lastModifiedBy>Gabriel Campelo</cp:lastModifiedBy>
  <cp:revision>116</cp:revision>
  <dcterms:created xsi:type="dcterms:W3CDTF">2015-11-16T06:13:26Z</dcterms:created>
  <dcterms:modified xsi:type="dcterms:W3CDTF">2018-11-12T18:19:18Z</dcterms:modified>
</cp:coreProperties>
</file>