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81" r:id="rId4"/>
    <p:sldId id="285" r:id="rId5"/>
    <p:sldId id="284" r:id="rId6"/>
    <p:sldId id="279" r:id="rId7"/>
    <p:sldId id="282" r:id="rId8"/>
    <p:sldId id="283" r:id="rId9"/>
    <p:sldId id="261" r:id="rId10"/>
    <p:sldId id="280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17/09/2018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Equipe Sorriso</a:t>
            </a:r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Conclusão da criação das classes.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Terminar o desenvolvimento das classes e seus métodos e implementação delas no código.</a:t>
            </a:r>
          </a:p>
          <a:p>
            <a:r>
              <a:rPr lang="pt-BR" b="1" dirty="0"/>
              <a:t>Critério: </a:t>
            </a:r>
            <a:r>
              <a:rPr lang="pt-BR" dirty="0"/>
              <a:t>Reuniões realizadas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Definição da plataforma de interface gráfica.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Estabelecer a plataforma de desenvolvimento da interface gráfica e produção da tela inicial do sistema.</a:t>
            </a:r>
          </a:p>
          <a:p>
            <a:r>
              <a:rPr lang="pt-BR" b="1" dirty="0"/>
              <a:t>Critério: </a:t>
            </a:r>
            <a:r>
              <a:rPr lang="pt-BR" dirty="0"/>
              <a:t>Reuniões realizadas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Modificação dos diagramas já produzidos.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</a:t>
            </a:r>
            <a:r>
              <a:rPr lang="pt-BR" dirty="0" err="1"/>
              <a:t>Refatoração</a:t>
            </a:r>
            <a:r>
              <a:rPr lang="pt-BR" dirty="0"/>
              <a:t> de acordo com as mudanças de desenvolvimento do projeto.</a:t>
            </a:r>
          </a:p>
          <a:p>
            <a:pPr algn="just"/>
            <a:r>
              <a:rPr lang="pt-BR" b="1" dirty="0"/>
              <a:t>Status: [Feito]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5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2419C38-E609-4C08-BA3D-B94F5396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96" y="0"/>
            <a:ext cx="3661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5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AEF4A1B-4CED-42BB-B1EE-2E114CEDF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394" b="42101"/>
          <a:stretch/>
        </p:blipFill>
        <p:spPr>
          <a:xfrm>
            <a:off x="0" y="-1"/>
            <a:ext cx="12192000" cy="6637047"/>
          </a:xfrm>
        </p:spPr>
      </p:pic>
    </p:spTree>
    <p:extLst>
      <p:ext uri="{BB962C8B-B14F-4D97-AF65-F5344CB8AC3E}">
        <p14:creationId xmlns:p14="http://schemas.microsoft.com/office/powerpoint/2010/main" val="416348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Produção da documentação.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Desenvolver a documentação do projeto, que possui os diagramas e requisitos do sistema.</a:t>
            </a:r>
          </a:p>
          <a:p>
            <a:pPr algn="just"/>
            <a:r>
              <a:rPr lang="pt-BR" b="1" dirty="0"/>
              <a:t>Status: [Feito]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2AC3B-BC15-47BA-A0D8-CF117AA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estória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E8CB6-9D92-43CB-BA07-3C20EE18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3ª Estória: </a:t>
            </a:r>
            <a:r>
              <a:rPr lang="pt-BR" dirty="0"/>
              <a:t>Desenvolvimento das classes no Java.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Implementação dos diagramas de caso de uso e de classes para a linguagem Java, para que dessa forma possa ser continuado a efetivação do programa.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08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B2678-F0E9-49CC-B0BC-5885365A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4ª estória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16516-2D54-4FB3-9E6F-B1C988D42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4ª Estória: </a:t>
            </a:r>
            <a:r>
              <a:rPr lang="pt-BR" dirty="0"/>
              <a:t>Pesquisa sobre implementação de interface gráfica.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Busca sobre a melhor forma e melhor interface para que se possa ser desenvolvido o corpo gráfico do programa.</a:t>
            </a:r>
          </a:p>
          <a:p>
            <a:pPr algn="just"/>
            <a:r>
              <a:rPr lang="pt-BR" b="1" dirty="0"/>
              <a:t>Status: [Feito]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2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762</TotalTime>
  <Words>90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Calibri</vt:lpstr>
      <vt:lpstr>Corbel</vt:lpstr>
      <vt:lpstr>Times New Roman</vt:lpstr>
      <vt:lpstr>Wingdings 2</vt:lpstr>
      <vt:lpstr>Quadro</vt:lpstr>
      <vt:lpstr>Reunião de  Fim de Sprint 17/09/2018</vt:lpstr>
      <vt:lpstr>Estórias do Sprint Atual</vt:lpstr>
      <vt:lpstr>1ª Estória</vt:lpstr>
      <vt:lpstr>Apresentação do PowerPoint</vt:lpstr>
      <vt:lpstr>Apresentação do PowerPoint</vt:lpstr>
      <vt:lpstr>2ª Estória</vt:lpstr>
      <vt:lpstr>3ª estória</vt:lpstr>
      <vt:lpstr>4ª estória</vt:lpstr>
      <vt:lpstr>Estórias do Próximo Sprint</vt:lpstr>
      <vt:lpstr>1ª Estória</vt:lpstr>
      <vt:lpstr>2ª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Wanda Yara Monteiro Correia</cp:lastModifiedBy>
  <cp:revision>113</cp:revision>
  <dcterms:created xsi:type="dcterms:W3CDTF">2015-11-16T06:13:26Z</dcterms:created>
  <dcterms:modified xsi:type="dcterms:W3CDTF">2018-09-17T15:04:46Z</dcterms:modified>
</cp:coreProperties>
</file>