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81" r:id="rId4"/>
    <p:sldId id="279" r:id="rId5"/>
    <p:sldId id="261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25/09/2018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Equipe Sorriso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Confecção das telas do sistema.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Desenho e prototipação de como o sistema irá ser apresentado e como se deverá comportar.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Codificação das classes do sistema.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Escrita e desenvolvimento das classes que foram propostas na documentação pelo diagrama de classe no software de desenvolvimento na linguagem Java escolhido pela equipe, Eclipse.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Codificação das telas.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Começar a desenvolver a interface gráfica na plataforma Eclipse.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Finalização da implementação das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Incorporar a interface gráfica que será desenvolvida com os códigos relativos às classes já desenvolvidas.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770</TotalTime>
  <Words>62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25/09/2018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Wanda Yara Monteiro Correia</cp:lastModifiedBy>
  <cp:revision>114</cp:revision>
  <dcterms:created xsi:type="dcterms:W3CDTF">2015-11-16T06:13:26Z</dcterms:created>
  <dcterms:modified xsi:type="dcterms:W3CDTF">2018-09-24T04:30:49Z</dcterms:modified>
</cp:coreProperties>
</file>