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0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Design </a:t>
            </a:r>
            <a:r>
              <a:rPr lang="pt-BR" dirty="0" err="1" smtClean="0"/>
              <a:t>Patterns</a:t>
            </a:r>
            <a:r>
              <a:rPr lang="pt-BR" dirty="0" smtClean="0"/>
              <a:t> Implementados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506469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Componentes:</a:t>
            </a:r>
          </a:p>
          <a:p>
            <a:r>
              <a:rPr lang="pt-BR" dirty="0" smtClean="0"/>
              <a:t>Gabriel Arcanjo</a:t>
            </a:r>
          </a:p>
          <a:p>
            <a:r>
              <a:rPr lang="pt-BR" dirty="0" smtClean="0"/>
              <a:t>Miller </a:t>
            </a:r>
            <a:r>
              <a:rPr lang="pt-BR" dirty="0" err="1" smtClean="0"/>
              <a:t>Raycell</a:t>
            </a:r>
            <a:endParaRPr lang="pt-BR" dirty="0" smtClean="0"/>
          </a:p>
          <a:p>
            <a:r>
              <a:rPr lang="pt-BR" dirty="0" err="1" smtClean="0"/>
              <a:t>Markus</a:t>
            </a:r>
            <a:r>
              <a:rPr lang="pt-BR" dirty="0" smtClean="0"/>
              <a:t> </a:t>
            </a:r>
            <a:r>
              <a:rPr lang="pt-BR" dirty="0" err="1" smtClean="0"/>
              <a:t>Kaul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96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9BFA36-32DF-424B-834B-2887307F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448" y="274976"/>
            <a:ext cx="8610600" cy="1293028"/>
          </a:xfrm>
        </p:spPr>
        <p:txBody>
          <a:bodyPr/>
          <a:lstStyle/>
          <a:p>
            <a:r>
              <a:rPr lang="pt-BR" dirty="0" err="1" smtClean="0"/>
              <a:t>Pattern</a:t>
            </a:r>
            <a:r>
              <a:rPr lang="pt-BR" dirty="0" smtClean="0"/>
              <a:t> </a:t>
            </a:r>
            <a:r>
              <a:rPr lang="pt-BR" dirty="0" err="1" smtClean="0"/>
              <a:t>Iterator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Design </a:t>
            </a: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err="1"/>
              <a:t>Iterator</a:t>
            </a:r>
            <a:r>
              <a:rPr lang="pt-BR" dirty="0"/>
              <a:t> é um modelo de projeto que visa a padronização de consulta em uma estrutura de dados, sem tornar visível a implementação dos elementos da mesma, além de capacitar a utilização do conceito de polimorfismo.</a:t>
            </a:r>
          </a:p>
          <a:p>
            <a:endParaRPr lang="pt-BR" dirty="0"/>
          </a:p>
          <a:p>
            <a:r>
              <a:rPr lang="pt-BR" dirty="0"/>
              <a:t>Como foi utilizada a linguagem Java no projeto da disciplina, aproveitamos a já implementação do modelo na própria </a:t>
            </a:r>
            <a:r>
              <a:rPr lang="pt-BR" dirty="0" smtClean="0"/>
              <a:t>linguagem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6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implementação no projeto</a:t>
            </a:r>
            <a:endParaRPr lang="pt-BR" dirty="0"/>
          </a:p>
        </p:txBody>
      </p:sp>
      <p:pic>
        <p:nvPicPr>
          <p:cNvPr id="5" name="Espaço Reservado para Conteúdo 6"/>
          <p:cNvPicPr>
            <a:picLocks noChangeAspect="1"/>
          </p:cNvPicPr>
          <p:nvPr/>
        </p:nvPicPr>
        <p:blipFill rotWithShape="1">
          <a:blip r:embed="rId2"/>
          <a:srcRect l="7298" t="42771" r="66433" b="31947"/>
          <a:stretch/>
        </p:blipFill>
        <p:spPr>
          <a:xfrm>
            <a:off x="6900930" y="2817255"/>
            <a:ext cx="4605270" cy="2491892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" t="47251" r="54918" b="36427"/>
          <a:stretch/>
        </p:blipFill>
        <p:spPr>
          <a:xfrm>
            <a:off x="255431" y="2817255"/>
            <a:ext cx="6097196" cy="1419894"/>
          </a:xfrm>
        </p:spPr>
      </p:pic>
    </p:spTree>
    <p:extLst>
      <p:ext uri="{BB962C8B-B14F-4D97-AF65-F5344CB8AC3E}">
        <p14:creationId xmlns:p14="http://schemas.microsoft.com/office/powerpoint/2010/main" val="22454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Pattern</a:t>
            </a:r>
            <a:r>
              <a:rPr lang="pt-BR" dirty="0" smtClean="0"/>
              <a:t> </a:t>
            </a:r>
            <a:r>
              <a:rPr lang="pt-BR" dirty="0" err="1" smtClean="0"/>
              <a:t>Composite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Padrão de Projeto </a:t>
            </a:r>
            <a:r>
              <a:rPr lang="pt-BR" dirty="0" err="1" smtClean="0"/>
              <a:t>Composite</a:t>
            </a:r>
            <a:r>
              <a:rPr lang="pt-BR" dirty="0" smtClean="0"/>
              <a:t> tem como objetivo o tratamento de um conjunto de objetos como um único objeto, sendo um padrão do </a:t>
            </a:r>
            <a:r>
              <a:rPr lang="pt-BR" dirty="0"/>
              <a:t>J</a:t>
            </a:r>
            <a:r>
              <a:rPr lang="pt-BR" dirty="0" smtClean="0"/>
              <a:t>ava implementado na Interface </a:t>
            </a:r>
            <a:r>
              <a:rPr lang="pt-BR" dirty="0" err="1" smtClean="0"/>
              <a:t>ArrayList</a:t>
            </a:r>
            <a:r>
              <a:rPr lang="pt-BR" dirty="0" smtClean="0"/>
              <a:t>.</a:t>
            </a:r>
          </a:p>
          <a:p>
            <a:r>
              <a:rPr lang="pt-BR" dirty="0" smtClean="0"/>
              <a:t>Utilizamos o mesmo para organização de Clientes, Quartos e Recepcionistas e para a serialização dos mesmos, serializando somente o Objeto </a:t>
            </a:r>
            <a:r>
              <a:rPr lang="pt-BR" dirty="0" err="1" smtClean="0"/>
              <a:t>Array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 ao invés de cada Objeto individualmente.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3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implementação no projeto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" t="34016" r="44842" b="60234"/>
          <a:stretch/>
        </p:blipFill>
        <p:spPr>
          <a:xfrm>
            <a:off x="977146" y="3284113"/>
            <a:ext cx="10419724" cy="704791"/>
          </a:xfrm>
        </p:spPr>
      </p:pic>
    </p:spTree>
    <p:extLst>
      <p:ext uri="{BB962C8B-B14F-4D97-AF65-F5344CB8AC3E}">
        <p14:creationId xmlns:p14="http://schemas.microsoft.com/office/powerpoint/2010/main" val="7640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291</TotalTime>
  <Words>148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Trilha de Vapor</vt:lpstr>
      <vt:lpstr>Design Patterns Implementados</vt:lpstr>
      <vt:lpstr>Pattern Iterator</vt:lpstr>
      <vt:lpstr>Exemplos de implementação no projeto</vt:lpstr>
      <vt:lpstr>Pattern Composite</vt:lpstr>
      <vt:lpstr>Exemplos de implementação no projeto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final  equipe sorriso</dc:title>
  <dc:creator>Miller Monteiro</dc:creator>
  <cp:lastModifiedBy>Gabriel Campelo</cp:lastModifiedBy>
  <cp:revision>18</cp:revision>
  <dcterms:created xsi:type="dcterms:W3CDTF">2018-11-25T05:35:31Z</dcterms:created>
  <dcterms:modified xsi:type="dcterms:W3CDTF">2018-11-27T03:40:00Z</dcterms:modified>
</cp:coreProperties>
</file>