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727BB-6C25-424D-91CA-422396D48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434180"/>
            <a:ext cx="7197726" cy="2421464"/>
          </a:xfrm>
        </p:spPr>
        <p:txBody>
          <a:bodyPr>
            <a:normAutofit/>
          </a:bodyPr>
          <a:lstStyle/>
          <a:p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10/09/2018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564F79-D7FE-4168-A945-038BB8755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ARCANJO CAMPELO FADOUL</a:t>
            </a:r>
          </a:p>
          <a:p>
            <a:r>
              <a:rPr lang="pt-BR" dirty="0"/>
              <a:t>MARKUS KAUL MONTEIRO GERRITS</a:t>
            </a:r>
          </a:p>
          <a:p>
            <a:r>
              <a:rPr lang="pt-BR" dirty="0"/>
              <a:t>MILLER RAYCELL MONTEIRO CORREIA</a:t>
            </a:r>
          </a:p>
        </p:txBody>
      </p:sp>
    </p:spTree>
    <p:extLst>
      <p:ext uri="{BB962C8B-B14F-4D97-AF65-F5344CB8AC3E}">
        <p14:creationId xmlns:p14="http://schemas.microsoft.com/office/powerpoint/2010/main" val="132000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2D88CFC-DC1A-4E02-91FC-A077DC42A084}"/>
              </a:ext>
            </a:extLst>
          </p:cNvPr>
          <p:cNvSpPr txBox="1"/>
          <p:nvPr/>
        </p:nvSpPr>
        <p:spPr>
          <a:xfrm>
            <a:off x="861391" y="675861"/>
            <a:ext cx="5009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semana anterior o nosso grupo se reuniu para realizar uma abstração do que necessitaríamos para desenvolver o nosso problema, que se trata de elaborar um sistema de hotel.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92863F-149B-4087-9F43-E3F49234ED60}"/>
              </a:ext>
            </a:extLst>
          </p:cNvPr>
          <p:cNvSpPr txBox="1"/>
          <p:nvPr/>
        </p:nvSpPr>
        <p:spPr>
          <a:xfrm>
            <a:off x="3909391" y="2385391"/>
            <a:ext cx="4373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Depois de algum tempo fomos capazes de abstrair quem usaria o sistema, qual a sua funcionalidade e quais ferramentas necessitaríamos desenvolver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753D9D-355D-4CF1-ADCC-4DB6D3A1ED12}"/>
              </a:ext>
            </a:extLst>
          </p:cNvPr>
          <p:cNvSpPr txBox="1"/>
          <p:nvPr/>
        </p:nvSpPr>
        <p:spPr>
          <a:xfrm>
            <a:off x="7407965" y="4094921"/>
            <a:ext cx="3207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 com isso fomos capazes de desenvolver os seguintes diagramas que serão apresentados</a:t>
            </a:r>
          </a:p>
        </p:txBody>
      </p:sp>
    </p:spTree>
    <p:extLst>
      <p:ext uri="{BB962C8B-B14F-4D97-AF65-F5344CB8AC3E}">
        <p14:creationId xmlns:p14="http://schemas.microsoft.com/office/powerpoint/2010/main" val="271248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9916-E0DE-49AB-B251-A59D5867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8667" y="1004310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Diagrama de caso de uso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F3300B-E1DC-46EA-B7D9-28BA71FE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03" y="0"/>
            <a:ext cx="4806048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C27982-F19B-44BC-A189-12865E8948BC}"/>
              </a:ext>
            </a:extLst>
          </p:cNvPr>
          <p:cNvSpPr txBox="1"/>
          <p:nvPr/>
        </p:nvSpPr>
        <p:spPr>
          <a:xfrm>
            <a:off x="357809" y="2863476"/>
            <a:ext cx="681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Esse diagrama especifica o que cada pessoa que usará o sistema</a:t>
            </a:r>
          </a:p>
          <a:p>
            <a:r>
              <a:rPr lang="pt-BR" dirty="0"/>
              <a:t>Desenvolverá no mesmo, facilitando assim o processo de identificação </a:t>
            </a:r>
          </a:p>
          <a:p>
            <a:r>
              <a:rPr lang="pt-BR" dirty="0"/>
              <a:t>das classes necessárias para o programa</a:t>
            </a:r>
          </a:p>
        </p:txBody>
      </p:sp>
    </p:spTree>
    <p:extLst>
      <p:ext uri="{BB962C8B-B14F-4D97-AF65-F5344CB8AC3E}">
        <p14:creationId xmlns:p14="http://schemas.microsoft.com/office/powerpoint/2010/main" val="78971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0761E-1D20-4AD9-B6BA-3E10FB92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384" y="265044"/>
            <a:ext cx="4041914" cy="136350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Diagrama</a:t>
            </a:r>
            <a:br>
              <a:rPr lang="pt-BR" dirty="0"/>
            </a:br>
            <a:r>
              <a:rPr lang="pt-BR" dirty="0"/>
              <a:t>de</a:t>
            </a:r>
            <a:br>
              <a:rPr lang="pt-BR" dirty="0"/>
            </a:br>
            <a:r>
              <a:rPr lang="pt-BR" dirty="0"/>
              <a:t>classes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033F85-CA94-4F65-A92B-624C30330692}"/>
              </a:ext>
            </a:extLst>
          </p:cNvPr>
          <p:cNvSpPr txBox="1"/>
          <p:nvPr/>
        </p:nvSpPr>
        <p:spPr>
          <a:xfrm>
            <a:off x="46383" y="2451364"/>
            <a:ext cx="3949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diagrama propõe as classes que serão necessárias para o programa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BD9408-750D-478E-A8D3-CBDD64AF4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48" y="0"/>
            <a:ext cx="8547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0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E0B1F-8D06-42F8-9169-F2D5B7E4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propostas para a semana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E2D833-D5DD-4E47-9670-9F41066C6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Visitar um hotel para que possamos elaborar melhor os nossos diagramas</a:t>
            </a:r>
          </a:p>
          <a:p>
            <a:r>
              <a:rPr lang="pt-BR" dirty="0"/>
              <a:t>Aperfeiçoar os diagramas com o objetivo incluí-los na documentação do programa</a:t>
            </a:r>
          </a:p>
          <a:p>
            <a:r>
              <a:rPr lang="pt-BR" dirty="0"/>
              <a:t>Começar a desenvolver as classes no Java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79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515</TotalTime>
  <Words>159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Fim de sprint 10/09/2018</vt:lpstr>
      <vt:lpstr>Apresentação do PowerPoint</vt:lpstr>
      <vt:lpstr>Diagrama de caso de uso</vt:lpstr>
      <vt:lpstr>Diagrama de classes</vt:lpstr>
      <vt:lpstr>atividades propostas para a semana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atividades 10/09/2018</dc:title>
  <dc:creator>Wanda Yara Monteiro Correia</dc:creator>
  <cp:lastModifiedBy>Wanda Yara Monteiro Correia</cp:lastModifiedBy>
  <cp:revision>7</cp:revision>
  <dcterms:created xsi:type="dcterms:W3CDTF">2018-09-10T05:31:08Z</dcterms:created>
  <dcterms:modified xsi:type="dcterms:W3CDTF">2018-09-10T15:28:46Z</dcterms:modified>
</cp:coreProperties>
</file>