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BFB50-A758-4A5B-8ECA-AC792D44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/>
          <a:lstStyle/>
          <a:p>
            <a:r>
              <a:rPr lang="pt-BR" dirty="0"/>
              <a:t>Relatório final </a:t>
            </a:r>
            <a:br>
              <a:rPr lang="pt-BR" dirty="0"/>
            </a:br>
            <a:r>
              <a:rPr lang="pt-BR" dirty="0"/>
              <a:t>equipe sorriso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C0C13-BC74-468C-951C-5EFDAA28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25799"/>
            <a:ext cx="10187126" cy="14172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Componentes:</a:t>
            </a:r>
          </a:p>
          <a:p>
            <a:r>
              <a:rPr lang="pt-BR" dirty="0"/>
              <a:t>Gabriel Arcanjo</a:t>
            </a:r>
          </a:p>
          <a:p>
            <a:r>
              <a:rPr lang="pt-BR" dirty="0"/>
              <a:t>Markus Kaul</a:t>
            </a:r>
          </a:p>
          <a:p>
            <a:r>
              <a:rPr lang="pt-BR" dirty="0"/>
              <a:t>Miller Raycell</a:t>
            </a:r>
          </a:p>
        </p:txBody>
      </p:sp>
    </p:spTree>
    <p:extLst>
      <p:ext uri="{BB962C8B-B14F-4D97-AF65-F5344CB8AC3E}">
        <p14:creationId xmlns:p14="http://schemas.microsoft.com/office/powerpoint/2010/main" val="57527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4BDD-1E5F-4520-B40A-43DF3518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sistema??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3E6AA-FCAF-4E7C-9C95-3BA3343F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desenvolvido pela equipe sorriso trata-se de um sistema simples para hotéis, dentro das funções que o mesmo desempenha está fazer </a:t>
            </a:r>
            <a:r>
              <a:rPr lang="pt-BR" dirty="0" err="1"/>
              <a:t>check</a:t>
            </a:r>
            <a:r>
              <a:rPr lang="pt-BR" dirty="0"/>
              <a:t> in e </a:t>
            </a:r>
            <a:r>
              <a:rPr lang="pt-BR" dirty="0" err="1"/>
              <a:t>check</a:t>
            </a:r>
            <a:r>
              <a:rPr lang="pt-BR" dirty="0"/>
              <a:t> out, </a:t>
            </a:r>
            <a:r>
              <a:rPr lang="pt-BR" dirty="0" err="1"/>
              <a:t>cadastar</a:t>
            </a:r>
            <a:r>
              <a:rPr lang="pt-BR" dirty="0"/>
              <a:t> clientes e recepcionistas para terem acesso ao sistema</a:t>
            </a:r>
          </a:p>
          <a:p>
            <a:r>
              <a:rPr lang="pt-BR" dirty="0"/>
              <a:t>O sistema foi desenvolvido com uma interface gráfica simples e que traga somente o necessário para que não haja necessidade de grandes esforços para se compreender o que cada aba irá desempenhar.</a:t>
            </a:r>
          </a:p>
        </p:txBody>
      </p:sp>
    </p:spTree>
    <p:extLst>
      <p:ext uri="{BB962C8B-B14F-4D97-AF65-F5344CB8AC3E}">
        <p14:creationId xmlns:p14="http://schemas.microsoft.com/office/powerpoint/2010/main" val="41982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A0F78-D220-4A40-9CCB-A6D00A7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Close </a:t>
            </a:r>
            <a:r>
              <a:rPr lang="pt-BR" dirty="0" err="1"/>
              <a:t>up</a:t>
            </a:r>
            <a:r>
              <a:rPr lang="pt-BR" dirty="0"/>
              <a:t> look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877E2-40FB-4A02-A41E-500FEAAA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segue um fluxo que pode ser tratado como o fluxo da entrada do cliente no hotel. Primeiramente deve ser inserido o login e senha para que se possa ter acesso ao sistema, após a tela </a:t>
            </a:r>
            <a:r>
              <a:rPr lang="pt-BR" dirty="0" err="1"/>
              <a:t>check</a:t>
            </a:r>
            <a:r>
              <a:rPr lang="pt-BR" dirty="0"/>
              <a:t> in será aberta. Caso não seja um cliente que esteja cadastrado no sistema deve-se realizar o mesmo depois se fará o </a:t>
            </a:r>
            <a:r>
              <a:rPr lang="pt-BR" dirty="0" err="1"/>
              <a:t>check</a:t>
            </a:r>
            <a:r>
              <a:rPr lang="pt-BR" dirty="0"/>
              <a:t> in.</a:t>
            </a:r>
          </a:p>
          <a:p>
            <a:r>
              <a:rPr lang="pt-BR" dirty="0"/>
              <a:t>Para o </a:t>
            </a:r>
            <a:r>
              <a:rPr lang="pt-BR" dirty="0" err="1"/>
              <a:t>check</a:t>
            </a:r>
            <a:r>
              <a:rPr lang="pt-BR" dirty="0"/>
              <a:t> out o sistema funciona de uma forma parecida, terá uma caixa onde poderá ser inserida o nome do quarto e será exibido as informações do quarto e assim poderá ser realizado o </a:t>
            </a:r>
            <a:r>
              <a:rPr lang="pt-BR" dirty="0" err="1"/>
              <a:t>check</a:t>
            </a:r>
            <a:r>
              <a:rPr lang="pt-BR" dirty="0"/>
              <a:t> out.</a:t>
            </a:r>
          </a:p>
        </p:txBody>
      </p:sp>
    </p:spTree>
    <p:extLst>
      <p:ext uri="{BB962C8B-B14F-4D97-AF65-F5344CB8AC3E}">
        <p14:creationId xmlns:p14="http://schemas.microsoft.com/office/powerpoint/2010/main" val="131113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0A2C7-855C-4444-B398-43C8BDFA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FA36-32DF-424B-834B-2887307F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31C29-59C9-4E44-AF91-C5A4E5D2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parte da gerência dos funcionários infelizmente não pode ser completada, devido a limitações </a:t>
            </a:r>
            <a:r>
              <a:rPr lang="pt-BR"/>
              <a:t>de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6224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231</TotalTime>
  <Words>211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Trilha de Vapor</vt:lpstr>
      <vt:lpstr>Relatório final  equipe sorriso</vt:lpstr>
      <vt:lpstr>O que é o sistema??</vt:lpstr>
      <vt:lpstr>Close up look</vt:lpstr>
      <vt:lpstr>Apresentação do PowerPoint</vt:lpstr>
      <vt:lpstr>limitações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final  equipe sorriso</dc:title>
  <dc:creator>Miller Monteiro</dc:creator>
  <cp:lastModifiedBy>Miller Monteiro</cp:lastModifiedBy>
  <cp:revision>8</cp:revision>
  <dcterms:created xsi:type="dcterms:W3CDTF">2018-11-25T05:35:31Z</dcterms:created>
  <dcterms:modified xsi:type="dcterms:W3CDTF">2018-11-25T09:27:06Z</dcterms:modified>
</cp:coreProperties>
</file>