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Implementados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50646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Componentes:</a:t>
            </a:r>
          </a:p>
          <a:p>
            <a:r>
              <a:rPr lang="pt-BR" dirty="0" smtClean="0"/>
              <a:t>Gabriel Arcanjo</a:t>
            </a:r>
          </a:p>
          <a:p>
            <a:r>
              <a:rPr lang="pt-BR" dirty="0" smtClean="0"/>
              <a:t>Miller </a:t>
            </a:r>
            <a:r>
              <a:rPr lang="pt-BR" dirty="0" err="1" smtClean="0"/>
              <a:t>Raycell</a:t>
            </a:r>
            <a:endParaRPr lang="pt-BR" dirty="0" smtClean="0"/>
          </a:p>
          <a:p>
            <a:r>
              <a:rPr lang="pt-BR" dirty="0" err="1" smtClean="0"/>
              <a:t>Markus</a:t>
            </a:r>
            <a:r>
              <a:rPr lang="pt-BR" dirty="0" smtClean="0"/>
              <a:t> </a:t>
            </a:r>
            <a:r>
              <a:rPr lang="pt-BR" dirty="0" err="1" smtClean="0"/>
              <a:t>Kaul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96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9BFA36-32DF-424B-834B-2887307F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448" y="274976"/>
            <a:ext cx="8610600" cy="1293028"/>
          </a:xfrm>
        </p:spPr>
        <p:txBody>
          <a:bodyPr/>
          <a:lstStyle/>
          <a:p>
            <a:r>
              <a:rPr lang="pt-BR" dirty="0" err="1" smtClean="0"/>
              <a:t>Pattern</a:t>
            </a:r>
            <a:r>
              <a:rPr lang="pt-BR" smtClean="0"/>
              <a:t> Iterator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Design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Iterator</a:t>
            </a:r>
            <a:r>
              <a:rPr lang="pt-BR" dirty="0"/>
              <a:t> é um modelo de projeto que visa a padronização de consulta em uma estrutura de dados, sem tornar visível a implementação dos elementos da mesma, além de capacitar a utilização do conceito de polimorfismo.</a:t>
            </a:r>
          </a:p>
          <a:p>
            <a:endParaRPr lang="pt-BR" dirty="0"/>
          </a:p>
          <a:p>
            <a:r>
              <a:rPr lang="pt-BR" dirty="0"/>
              <a:t>Como foi utilizada a linguagem Java no projeto da disciplina, aproveitamos a já implementação do modelo na própria </a:t>
            </a:r>
            <a:r>
              <a:rPr lang="pt-BR" dirty="0" smtClean="0"/>
              <a:t>linguagem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implementação no projeto</a:t>
            </a:r>
            <a:endParaRPr lang="pt-BR" dirty="0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 rotWithShape="1">
          <a:blip r:embed="rId2"/>
          <a:srcRect l="7298" t="42771" r="66433" b="31947"/>
          <a:stretch/>
        </p:blipFill>
        <p:spPr>
          <a:xfrm>
            <a:off x="6900930" y="2817255"/>
            <a:ext cx="4605270" cy="2491892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47251" r="54918" b="36427"/>
          <a:stretch/>
        </p:blipFill>
        <p:spPr>
          <a:xfrm>
            <a:off x="255431" y="2817255"/>
            <a:ext cx="6097196" cy="1419894"/>
          </a:xfrm>
        </p:spPr>
      </p:pic>
    </p:spTree>
    <p:extLst>
      <p:ext uri="{BB962C8B-B14F-4D97-AF65-F5344CB8AC3E}">
        <p14:creationId xmlns:p14="http://schemas.microsoft.com/office/powerpoint/2010/main" val="22454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273</TotalTime>
  <Words>80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Trilha de Vapor</vt:lpstr>
      <vt:lpstr>Design Patterns Implementados</vt:lpstr>
      <vt:lpstr>Pattern Iterator</vt:lpstr>
      <vt:lpstr>Exemplos de implementação no projeto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final  equipe sorriso</dc:title>
  <dc:creator>Miller Monteiro</dc:creator>
  <cp:lastModifiedBy>Gabriel Campelo</cp:lastModifiedBy>
  <cp:revision>14</cp:revision>
  <dcterms:created xsi:type="dcterms:W3CDTF">2018-11-25T05:35:31Z</dcterms:created>
  <dcterms:modified xsi:type="dcterms:W3CDTF">2018-11-27T03:22:31Z</dcterms:modified>
</cp:coreProperties>
</file>