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sldIdLst>
    <p:sldId id="256" r:id="rId2"/>
    <p:sldId id="260" r:id="rId3"/>
    <p:sldId id="279" r:id="rId4"/>
    <p:sldId id="281" r:id="rId5"/>
    <p:sldId id="270" r:id="rId6"/>
    <p:sldId id="261" r:id="rId7"/>
    <p:sldId id="280" r:id="rId8"/>
    <p:sldId id="28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74" y="114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heme" Target="theme/theme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viewProps" Target="viewProps.xml" /><Relationship Id="rId5" Type="http://schemas.openxmlformats.org/officeDocument/2006/relationships/slide" Target="slides/slide4.xml" /><Relationship Id="rId10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9/17/2018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9/17/2018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9/17/2018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9/17/2018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9/17/2018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9/17/2018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dirty="0"/>
              <a:t>Reunião de </a:t>
            </a:r>
            <a:br>
              <a:rPr lang="pt-BR" dirty="0"/>
            </a:br>
            <a:r>
              <a:rPr lang="pt-BR" dirty="0"/>
              <a:t>Fim de Sprint</a:t>
            </a:r>
            <a:br>
              <a:rPr lang="pt-BR" dirty="0"/>
            </a:br>
            <a:r>
              <a:rPr lang="pt-BR" dirty="0"/>
              <a:t>17/09/2018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pt-BR" dirty="0" err="1"/>
              <a:t>LuluTeam</a:t>
            </a:r>
            <a:endParaRPr lang="pt-BR" dirty="0"/>
          </a:p>
          <a:p>
            <a:pPr algn="ctr"/>
            <a:endParaRPr lang="pt-BR" dirty="0"/>
          </a:p>
        </p:txBody>
      </p:sp>
      <p:pic>
        <p:nvPicPr>
          <p:cNvPr id="1026" name="Picture 2" descr="Resultado de imagem para ufr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0353" y="1375722"/>
            <a:ext cx="2619651" cy="1300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m para dcc ufr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1125" y="4834585"/>
            <a:ext cx="2818105" cy="925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8032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Estórias do Sprint Atual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94403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1ª Estória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69268" y="864108"/>
            <a:ext cx="7490710" cy="5120640"/>
          </a:xfrm>
        </p:spPr>
        <p:txBody>
          <a:bodyPr/>
          <a:lstStyle/>
          <a:p>
            <a:pPr algn="just"/>
            <a:r>
              <a:rPr lang="pt-BR" b="1" dirty="0"/>
              <a:t>1ª Estória: </a:t>
            </a:r>
            <a:r>
              <a:rPr lang="pt-BR" dirty="0"/>
              <a:t>Elaboração do diagrama de classes do sistema de estoques de uma farmácia</a:t>
            </a:r>
          </a:p>
          <a:p>
            <a:pPr algn="just"/>
            <a:r>
              <a:rPr lang="pt-BR" b="1" dirty="0"/>
              <a:t>Descrição</a:t>
            </a:r>
            <a:r>
              <a:rPr lang="pt-BR" dirty="0"/>
              <a:t>:  O diagrama de classes será elaborado para a apresentação e para que haja uma base de como funcionará o software, mostrando suas funcionalidades.</a:t>
            </a:r>
          </a:p>
          <a:p>
            <a:pPr algn="just"/>
            <a:r>
              <a:rPr lang="pt-BR" b="1" dirty="0"/>
              <a:t>Status: [Concluído]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08090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2ª Estória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69268" y="864108"/>
            <a:ext cx="7490710" cy="5120640"/>
          </a:xfrm>
        </p:spPr>
        <p:txBody>
          <a:bodyPr/>
          <a:lstStyle/>
          <a:p>
            <a:pPr algn="just"/>
            <a:r>
              <a:rPr lang="pt-BR" b="1" dirty="0"/>
              <a:t>2ª Estória: </a:t>
            </a:r>
            <a:r>
              <a:rPr lang="pt-BR" dirty="0"/>
              <a:t>Elaboração da descrição detalhada do sistema, explicando seus requisitos funcionais e não funcionais.</a:t>
            </a:r>
          </a:p>
          <a:p>
            <a:pPr algn="just"/>
            <a:r>
              <a:rPr lang="pt-BR" b="1" dirty="0"/>
              <a:t>Descrição</a:t>
            </a:r>
            <a:r>
              <a:rPr lang="pt-BR" dirty="0"/>
              <a:t>: A descrição do sistema será entregue conforme a data prevista com todos os dados dos requisitos do sistema e com o diagrama de classes.</a:t>
            </a:r>
          </a:p>
          <a:p>
            <a:pPr algn="just"/>
            <a:r>
              <a:rPr lang="pt-BR" b="1" dirty="0"/>
              <a:t>Status: [Concluído]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96510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3ª Estória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69268" y="864108"/>
            <a:ext cx="7490710" cy="5120640"/>
          </a:xfrm>
        </p:spPr>
        <p:txBody>
          <a:bodyPr/>
          <a:lstStyle/>
          <a:p>
            <a:pPr algn="just"/>
            <a:r>
              <a:rPr lang="pt-BR" b="1" dirty="0"/>
              <a:t>3ª Estória: </a:t>
            </a:r>
            <a:r>
              <a:rPr lang="pt-BR" dirty="0"/>
              <a:t>Pesquisar a implementação do Banco de Dados e da Interface Gráfica.</a:t>
            </a:r>
          </a:p>
          <a:p>
            <a:pPr algn="just"/>
            <a:r>
              <a:rPr lang="pt-BR" b="1" dirty="0"/>
              <a:t>Descrição</a:t>
            </a:r>
            <a:r>
              <a:rPr lang="pt-BR" dirty="0"/>
              <a:t>:   Entender como implementar um Banco de Dados e como juntar a interface aos scripts.</a:t>
            </a:r>
          </a:p>
          <a:p>
            <a:pPr algn="just"/>
            <a:r>
              <a:rPr lang="pt-BR" b="1" dirty="0"/>
              <a:t>Status: [Em andamento]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74972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Estórias do Próximo Sprint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03902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1ª Estória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69268" y="864108"/>
            <a:ext cx="7490710" cy="5120640"/>
          </a:xfrm>
        </p:spPr>
        <p:txBody>
          <a:bodyPr/>
          <a:lstStyle/>
          <a:p>
            <a:pPr algn="just"/>
            <a:r>
              <a:rPr lang="pt-BR" b="1" dirty="0"/>
              <a:t>1ª Estória: </a:t>
            </a:r>
            <a:r>
              <a:rPr lang="pt-BR" dirty="0"/>
              <a:t>Implementação das superclasses.</a:t>
            </a:r>
            <a:endParaRPr lang="pt-BR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pt-BR" b="1" dirty="0"/>
              <a:t>Descrição</a:t>
            </a:r>
            <a:r>
              <a:rPr lang="pt-BR" dirty="0"/>
              <a:t>: Iniciar a implementação/codificação da superclasse principal do projeto.</a:t>
            </a:r>
          </a:p>
          <a:p>
            <a:r>
              <a:rPr lang="pt-BR" b="1" dirty="0"/>
              <a:t>Status: </a:t>
            </a:r>
            <a:r>
              <a:rPr lang="pt-BR" dirty="0"/>
              <a:t>[Não iniciado].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85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55ABDF-B885-EB4D-A036-E088DD178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2ª Estória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4B08D6-3AD7-4B47-A8C0-6F7705816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/>
              <a:t>2ª Estória</a:t>
            </a:r>
            <a:r>
              <a:rPr lang="pt-BR"/>
              <a:t>: Aprimorar Software </a:t>
            </a:r>
          </a:p>
          <a:p>
            <a:r>
              <a:rPr lang="pt-BR" b="1"/>
              <a:t>Descrição</a:t>
            </a:r>
            <a:r>
              <a:rPr lang="pt-BR"/>
              <a:t>: Corrigir possível falhas no software e na base das falhas procurar melhorar o software. </a:t>
            </a:r>
          </a:p>
          <a:p>
            <a:r>
              <a:rPr lang="pt-BR" b="1"/>
              <a:t>Status</a:t>
            </a:r>
            <a:r>
              <a:rPr lang="pt-BR"/>
              <a:t>: [Não concluído].</a:t>
            </a:r>
          </a:p>
        </p:txBody>
      </p:sp>
    </p:spTree>
    <p:extLst>
      <p:ext uri="{BB962C8B-B14F-4D97-AF65-F5344CB8AC3E}">
        <p14:creationId xmlns:p14="http://schemas.microsoft.com/office/powerpoint/2010/main" val="1391589051"/>
      </p:ext>
    </p:extLst>
  </p:cSld>
  <p:clrMapOvr>
    <a:masterClrMapping/>
  </p:clrMapOvr>
</p:sld>
</file>

<file path=ppt/theme/theme1.xml><?xml version="1.0" encoding="utf-8"?>
<a:theme xmlns:a="http://schemas.openxmlformats.org/drawingml/2006/main" name="Quadro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TM03457475[[fn=Quadro]]</Template>
  <TotalTime>799</TotalTime>
  <Words>82</Words>
  <Application>Microsoft Office PowerPoint</Application>
  <PresentationFormat>Widescreen</PresentationFormat>
  <Paragraphs>20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Quadro</vt:lpstr>
      <vt:lpstr>Reunião de  Fim de Sprint 17/09/2018</vt:lpstr>
      <vt:lpstr>Estórias do Sprint Atual</vt:lpstr>
      <vt:lpstr>1ª Estória</vt:lpstr>
      <vt:lpstr>2ª Estória</vt:lpstr>
      <vt:lpstr>3ª Estória</vt:lpstr>
      <vt:lpstr>Estórias do Próximo Sprint</vt:lpstr>
      <vt:lpstr>1ª Estória</vt:lpstr>
      <vt:lpstr>2ª Estória 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David Ramos</dc:creator>
  <cp:lastModifiedBy>Tarlison Sander</cp:lastModifiedBy>
  <cp:revision>123</cp:revision>
  <dcterms:created xsi:type="dcterms:W3CDTF">2015-11-16T06:13:26Z</dcterms:created>
  <dcterms:modified xsi:type="dcterms:W3CDTF">2018-09-17T12:52:02Z</dcterms:modified>
</cp:coreProperties>
</file>