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79" r:id="rId4"/>
    <p:sldId id="281" r:id="rId5"/>
    <p:sldId id="261" r:id="rId6"/>
    <p:sldId id="280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10/09/2018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Elaboração versão parcial da ontologia do sistema de estoques.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Como pesquisador, é preciso elaborar a versão parcial da ontologia  que será usada como base para a versão final. Que será o sistema de estoques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Elaboração do diagrama de classes.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O diagrama será feito para que o acompanhamento da elaboração do projeto seja facilitada e todos tenham uma visão ampla do que está acontecendo.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5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Reunião com a Fulana para acompanhamento de atividades relativas ao desenvolvimento da Ontologia.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Como aluno, preciso me reunir com a Fulana, a fim de organizar as etapas que ainda faltam para o desenvolvimento da </a:t>
            </a:r>
            <a:r>
              <a:rPr lang="pt-BR" dirty="0" err="1"/>
              <a:t>ontoCED</a:t>
            </a:r>
            <a:r>
              <a:rPr lang="pt-BR" dirty="0"/>
              <a:t>.</a:t>
            </a:r>
          </a:p>
          <a:p>
            <a:r>
              <a:rPr lang="pt-BR" b="1" dirty="0"/>
              <a:t>Critério: </a:t>
            </a:r>
            <a:r>
              <a:rPr lang="pt-BR" dirty="0"/>
              <a:t>Reuniões realizadas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Cria a versão parcial da ontologia que será usada no projeto.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 Como pesquisador, após terminar a ontologia parcial , preciso revisar para que fique nos padrões .</a:t>
            </a:r>
          </a:p>
          <a:p>
            <a:pPr algn="just"/>
            <a:r>
              <a:rPr lang="pt-BR" b="1" dirty="0"/>
              <a:t>Status: [</a:t>
            </a:r>
            <a:r>
              <a:rPr lang="pt-BR" dirty="0"/>
              <a:t>Entregar a ontologia</a:t>
            </a:r>
            <a:r>
              <a:rPr lang="pt-BR" b="1" dirty="0"/>
              <a:t>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731</TotalTime>
  <Words>81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Corbel</vt:lpstr>
      <vt:lpstr>Times New Roman</vt:lpstr>
      <vt:lpstr>Wingdings 2</vt:lpstr>
      <vt:lpstr>Quadro</vt:lpstr>
      <vt:lpstr>Reunião de  Fim de Sprint 10/09/2018</vt:lpstr>
      <vt:lpstr>Estórias do Sprint Atual</vt:lpstr>
      <vt:lpstr>1ª Estória</vt:lpstr>
      <vt:lpstr>2ª Estória</vt:lpstr>
      <vt:lpstr>Estórias do Próximo Sprint</vt:lpstr>
      <vt:lpstr>1ª Estória</vt:lpstr>
      <vt:lpstr>2ª Estória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Tarlison Sander</cp:lastModifiedBy>
  <cp:revision>109</cp:revision>
  <dcterms:created xsi:type="dcterms:W3CDTF">2015-11-16T06:13:26Z</dcterms:created>
  <dcterms:modified xsi:type="dcterms:W3CDTF">2018-09-05T16:24:11Z</dcterms:modified>
</cp:coreProperties>
</file>