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79" r:id="rId4"/>
    <p:sldId id="281" r:id="rId5"/>
    <p:sldId id="261" r:id="rId6"/>
    <p:sldId id="28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Reunião de </a:t>
            </a:r>
            <a:br>
              <a:rPr lang="pt-BR" dirty="0"/>
            </a:br>
            <a:r>
              <a:rPr lang="pt-BR" dirty="0"/>
              <a:t>Fim de Sprint</a:t>
            </a:r>
            <a:br>
              <a:rPr lang="pt-BR" dirty="0"/>
            </a:br>
            <a:r>
              <a:rPr lang="pt-BR" dirty="0"/>
              <a:t>29/10/2018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 err="1"/>
              <a:t>LuluTeam</a:t>
            </a:r>
            <a:endParaRPr lang="pt-BR" dirty="0"/>
          </a:p>
          <a:p>
            <a:pPr algn="ctr"/>
            <a:endParaRPr lang="pt-BR" dirty="0"/>
          </a:p>
        </p:txBody>
      </p:sp>
      <p:pic>
        <p:nvPicPr>
          <p:cNvPr id="1026" name="Picture 2" descr="Resultado de imagem para ufr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353" y="1375722"/>
            <a:ext cx="2619651" cy="1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dcc ufr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125" y="4834585"/>
            <a:ext cx="2818105" cy="92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0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Sprint Atual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A cada relatório gerado será gerado a hora e a data em que ocorreu.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 O relatório, seja de entrada ou saída, é gerado e junto a ele temos a informação da data em que </a:t>
            </a:r>
            <a:r>
              <a:rPr lang="pt-BR"/>
              <a:t>foi gerado.</a:t>
            </a:r>
            <a:endParaRPr lang="pt-BR" dirty="0"/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Aviso de qual campo está errado mudando a cor do texto na interface.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  Na tela de cadastrar fornecedor e a de produto foi adicionado a funcionalidade que mostrar o que está errado mudando a cor do texto.</a:t>
            </a:r>
          </a:p>
          <a:p>
            <a:pPr algn="just"/>
            <a:r>
              <a:rPr lang="pt-BR" b="1" dirty="0"/>
              <a:t>Status: [Concluído]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Estórias do Próximo Sprint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90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1ª Estória: </a:t>
            </a:r>
            <a:r>
              <a:rPr lang="pt-BR" dirty="0"/>
              <a:t>Usar </a:t>
            </a:r>
            <a:r>
              <a:rPr lang="pt-BR" dirty="0" err="1"/>
              <a:t>try</a:t>
            </a:r>
            <a:r>
              <a:rPr lang="pt-BR" dirty="0"/>
              <a:t>-catch para erros do usuário no momento de inserção de dados.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Usar o </a:t>
            </a:r>
            <a:r>
              <a:rPr lang="pt-BR" dirty="0" err="1"/>
              <a:t>try</a:t>
            </a:r>
            <a:r>
              <a:rPr lang="pt-BR" dirty="0"/>
              <a:t>-catch para evitar que o programa pare sem avisar nada quando, por exemplo, o usuário digita </a:t>
            </a:r>
            <a:r>
              <a:rPr lang="pt-BR" dirty="0" err="1"/>
              <a:t>Strings</a:t>
            </a:r>
            <a:r>
              <a:rPr lang="pt-BR" dirty="0"/>
              <a:t> onde deveria apenas conter números inteiros.</a:t>
            </a:r>
          </a:p>
          <a:p>
            <a:pPr algn="just"/>
            <a:r>
              <a:rPr lang="pt-BR" b="1" dirty="0"/>
              <a:t>Status: [Em andamento]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69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Estória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268" y="864108"/>
            <a:ext cx="7490710" cy="5120640"/>
          </a:xfrm>
        </p:spPr>
        <p:txBody>
          <a:bodyPr/>
          <a:lstStyle/>
          <a:p>
            <a:pPr algn="just"/>
            <a:r>
              <a:rPr lang="pt-BR" b="1" dirty="0"/>
              <a:t>2ª Estória: </a:t>
            </a:r>
            <a:r>
              <a:rPr lang="pt-BR" dirty="0"/>
              <a:t>Fazer a conexão interface ao código.</a:t>
            </a:r>
          </a:p>
          <a:p>
            <a:pPr algn="just"/>
            <a:r>
              <a:rPr lang="pt-BR" b="1" dirty="0"/>
              <a:t>Descrição</a:t>
            </a:r>
            <a:r>
              <a:rPr lang="pt-BR" dirty="0"/>
              <a:t>: Fazer a conexão da interface ao código do sistema de estoques.</a:t>
            </a:r>
          </a:p>
          <a:p>
            <a:pPr algn="just"/>
            <a:r>
              <a:rPr lang="pt-BR" b="1" dirty="0"/>
              <a:t>Status: [</a:t>
            </a:r>
            <a:r>
              <a:rPr lang="pt-BR" dirty="0"/>
              <a:t>A iniciar</a:t>
            </a:r>
            <a:r>
              <a:rPr lang="pt-BR" b="1" dirty="0"/>
              <a:t>]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9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1032</TotalTime>
  <Words>170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Quadro</vt:lpstr>
      <vt:lpstr>Reunião de  Fim de Sprint 29/10/2018</vt:lpstr>
      <vt:lpstr>Estórias do Sprint Atual</vt:lpstr>
      <vt:lpstr>1ª Estória</vt:lpstr>
      <vt:lpstr>2ª Estória</vt:lpstr>
      <vt:lpstr>Estórias do Próximo Sprint</vt:lpstr>
      <vt:lpstr>1ª Estória</vt:lpstr>
      <vt:lpstr>2ª Estória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Ramos</dc:creator>
  <cp:lastModifiedBy>Tarlison Sander</cp:lastModifiedBy>
  <cp:revision>127</cp:revision>
  <dcterms:created xsi:type="dcterms:W3CDTF">2015-11-16T06:13:26Z</dcterms:created>
  <dcterms:modified xsi:type="dcterms:W3CDTF">2018-10-29T13:50:34Z</dcterms:modified>
</cp:coreProperties>
</file>