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2" r:id="rId5"/>
    <p:sldId id="281" r:id="rId6"/>
    <p:sldId id="270" r:id="rId7"/>
    <p:sldId id="261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17/09/2018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do diagrama de classes do sistema de estoques de uma farmácia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de classes será elaborado para a apresentação e para que haja uma base de como funcionará o software, mostrando suas funcionalidades.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A72F72-EBC7-41B2-91C5-8FB305D9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" y="372547"/>
            <a:ext cx="12130299" cy="61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da descrição detalhada do sistema, explicando seus requisitos funcionais e não funcionais.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A descrição do sistema será entregue conforme a data prevista com todos os dados dos requisitos do sistema e com o diagrama de classes.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5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Pesquisar a implementação do Banco de Dados e da Interface Gráfica.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Entender como implementar um Banco de Dados e como juntar a interface aos scripts.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Iniciar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[Não iniciado]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799</TotalTime>
  <Words>82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Corbel</vt:lpstr>
      <vt:lpstr>Times New Roman</vt:lpstr>
      <vt:lpstr>Wingdings 2</vt:lpstr>
      <vt:lpstr>Quadro</vt:lpstr>
      <vt:lpstr>Reunião de  Fim de Sprint 17/09/2018</vt:lpstr>
      <vt:lpstr>Estórias do Sprint Atual</vt:lpstr>
      <vt:lpstr>1ª Estória</vt:lpstr>
      <vt:lpstr>Apresentação do PowerPoint</vt:lpstr>
      <vt:lpstr>2ª Estória</vt:lpstr>
      <vt:lpstr>3ª Estória</vt:lpstr>
      <vt:lpstr>Estórias do Próximo Sprint</vt:lpstr>
      <vt:lpstr>3ª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Luigi Muller Sousa Linhares</cp:lastModifiedBy>
  <cp:revision>121</cp:revision>
  <dcterms:created xsi:type="dcterms:W3CDTF">2015-11-16T06:13:26Z</dcterms:created>
  <dcterms:modified xsi:type="dcterms:W3CDTF">2018-09-17T13:29:00Z</dcterms:modified>
</cp:coreProperties>
</file>