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60" r:id="rId3"/>
    <p:sldId id="285" r:id="rId4"/>
    <p:sldId id="284" r:id="rId5"/>
    <p:sldId id="261" r:id="rId6"/>
    <p:sldId id="28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378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Reunião de </a:t>
            </a:r>
            <a:br>
              <a:rPr lang="pt-BR" dirty="0"/>
            </a:br>
            <a:r>
              <a:rPr lang="pt-BR" dirty="0"/>
              <a:t>Fim de Sprint</a:t>
            </a:r>
            <a:br>
              <a:rPr lang="pt-BR" dirty="0"/>
            </a:br>
            <a:r>
              <a:rPr lang="pt-BR" dirty="0" smtClean="0"/>
              <a:t>08/10/2018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err="1"/>
              <a:t>LuluTeam</a:t>
            </a:r>
            <a:endParaRPr lang="pt-BR" dirty="0"/>
          </a:p>
          <a:p>
            <a:pPr algn="ctr"/>
            <a:endParaRPr lang="pt-BR" dirty="0"/>
          </a:p>
        </p:txBody>
      </p:sp>
      <p:pic>
        <p:nvPicPr>
          <p:cNvPr id="1026" name="Picture 2" descr="Resultado de imagem para uf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353" y="1375722"/>
            <a:ext cx="2619651" cy="13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cc ufr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125" y="4834585"/>
            <a:ext cx="2818105" cy="9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Sprint Atual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4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955ABDF-B885-EB4D-A036-E088DD17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784B08D6-3AD7-4B47-A8C0-6F770581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1ª Estória</a:t>
            </a:r>
            <a:r>
              <a:rPr lang="pt-BR" dirty="0"/>
              <a:t>: C</a:t>
            </a:r>
            <a:r>
              <a:rPr lang="pt-BR" dirty="0" smtClean="0"/>
              <a:t>odificação </a:t>
            </a:r>
            <a:r>
              <a:rPr lang="pt-BR" dirty="0"/>
              <a:t>das classes.</a:t>
            </a:r>
          </a:p>
          <a:p>
            <a:r>
              <a:rPr lang="pt-BR" b="1" dirty="0"/>
              <a:t>Descrição</a:t>
            </a:r>
            <a:r>
              <a:rPr lang="pt-BR" dirty="0"/>
              <a:t>: </a:t>
            </a:r>
            <a:r>
              <a:rPr lang="pt-BR" dirty="0" smtClean="0"/>
              <a:t>A implementação/codificação </a:t>
            </a:r>
            <a:r>
              <a:rPr lang="pt-BR" dirty="0"/>
              <a:t>da superclasse principal do projeto.</a:t>
            </a:r>
          </a:p>
          <a:p>
            <a:r>
              <a:rPr lang="pt-BR" b="1" dirty="0"/>
              <a:t>Status</a:t>
            </a:r>
            <a:r>
              <a:rPr lang="pt-BR" dirty="0"/>
              <a:t>: </a:t>
            </a:r>
            <a:r>
              <a:rPr lang="pt-BR" dirty="0" smtClean="0"/>
              <a:t>[Concluído].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091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955ABDF-B885-EB4D-A036-E088DD17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784B08D6-3AD7-4B47-A8C0-6F770581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2ª Estória</a:t>
            </a:r>
            <a:r>
              <a:rPr lang="pt-BR" dirty="0"/>
              <a:t>: Ligar a interface ao software.</a:t>
            </a:r>
          </a:p>
          <a:p>
            <a:r>
              <a:rPr lang="pt-BR" b="1" dirty="0"/>
              <a:t>Descrição</a:t>
            </a:r>
            <a:r>
              <a:rPr lang="pt-BR" dirty="0"/>
              <a:t>: Após a codificação e juntar com a interface para o primeiro protótipo do software. </a:t>
            </a:r>
          </a:p>
          <a:p>
            <a:r>
              <a:rPr lang="pt-BR" b="1" dirty="0"/>
              <a:t>Status</a:t>
            </a:r>
            <a:r>
              <a:rPr lang="pt-BR"/>
              <a:t>: </a:t>
            </a:r>
            <a:r>
              <a:rPr lang="pt-BR" smtClean="0"/>
              <a:t>[Em andamento].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82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Próximo Sprint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9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86200" y="2574758"/>
            <a:ext cx="7315200" cy="3012226"/>
          </a:xfrm>
        </p:spPr>
        <p:txBody>
          <a:bodyPr/>
          <a:lstStyle/>
          <a:p>
            <a:r>
              <a:rPr lang="pt-BR" b="1" dirty="0"/>
              <a:t>1ª Estória</a:t>
            </a:r>
            <a:r>
              <a:rPr lang="pt-BR" dirty="0"/>
              <a:t>: </a:t>
            </a:r>
            <a:r>
              <a:rPr lang="pt-BR" dirty="0" smtClean="0"/>
              <a:t>Terminar a codificação do meu principal.</a:t>
            </a:r>
            <a:endParaRPr lang="pt-BR" dirty="0"/>
          </a:p>
          <a:p>
            <a:r>
              <a:rPr lang="pt-BR" b="1" dirty="0"/>
              <a:t>Descrição</a:t>
            </a:r>
            <a:r>
              <a:rPr lang="pt-BR" dirty="0"/>
              <a:t>: </a:t>
            </a:r>
            <a:endParaRPr lang="pt-BR" dirty="0" smtClean="0"/>
          </a:p>
          <a:p>
            <a:r>
              <a:rPr lang="pt-BR" b="1" smtClean="0"/>
              <a:t>Status</a:t>
            </a:r>
            <a:r>
              <a:rPr lang="pt-BR" smtClean="0"/>
              <a:t>: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88758" y="2887579"/>
            <a:ext cx="2646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spc="-60" dirty="0">
                <a:solidFill>
                  <a:srgbClr val="FFFFFF"/>
                </a:solidFill>
                <a:ea typeface="+mj-ea"/>
                <a:cs typeface="+mj-cs"/>
              </a:rPr>
              <a:t>1ª Estória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8527126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918</TotalTime>
  <Words>85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Quadro</vt:lpstr>
      <vt:lpstr>Reunião de  Fim de Sprint 08/10/2018</vt:lpstr>
      <vt:lpstr>Estórias do Sprint Atual</vt:lpstr>
      <vt:lpstr>1ª Estória </vt:lpstr>
      <vt:lpstr>2ª Estória </vt:lpstr>
      <vt:lpstr>Estórias do Próximo Sprint</vt:lpstr>
      <vt:lpstr>Apresentação do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Ramos</dc:creator>
  <cp:lastModifiedBy>Francis Nutefe Tsigbey</cp:lastModifiedBy>
  <cp:revision>136</cp:revision>
  <dcterms:created xsi:type="dcterms:W3CDTF">2015-11-16T06:13:26Z</dcterms:created>
  <dcterms:modified xsi:type="dcterms:W3CDTF">2018-10-08T13:06:27Z</dcterms:modified>
</cp:coreProperties>
</file>