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61" r:id="rId6"/>
    <p:sldId id="280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780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10/09/2018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Elaboração do tipo de sistema de estoques para a criação de software.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Como pesquisador, é preciso elaborar a versão parcial da ontologia  que será usada como base para a versão final. Que será o sistema de estoques de uma farmácia.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Elaboração do diagrama de classes.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O diagrama será feito para que o acompanhamento da elaboração do projeto seja facilitada e todos tenham uma visão ampla do que está acontecendo.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 smtClean="0"/>
              <a:t>Implementação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</a:t>
            </a:r>
            <a:r>
              <a:rPr lang="pt-BR" dirty="0" smtClean="0"/>
              <a:t>Iniciar a implementação/codificação da superclasse principal do projeto.</a:t>
            </a:r>
            <a:endParaRPr lang="pt-BR" dirty="0"/>
          </a:p>
          <a:p>
            <a:r>
              <a:rPr lang="pt-BR" b="1" dirty="0"/>
              <a:t>Critério: </a:t>
            </a:r>
            <a:r>
              <a:rPr lang="pt-BR" dirty="0" smtClean="0"/>
              <a:t>Diagrama de Classe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 smtClean="0"/>
              <a:t>Pesquisar a implementação do Banco de Dados e da Interface Gráfica.</a:t>
            </a:r>
            <a:endParaRPr lang="pt-BR" dirty="0"/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 </a:t>
            </a:r>
            <a:r>
              <a:rPr lang="pt-BR" dirty="0" smtClean="0"/>
              <a:t>Entender como implementar um Banco de Dados e como juntar a interface aos scripts.</a:t>
            </a:r>
          </a:p>
          <a:p>
            <a:pPr algn="just"/>
            <a:r>
              <a:rPr lang="pt-BR" b="1" dirty="0" smtClean="0"/>
              <a:t>Status</a:t>
            </a:r>
            <a:r>
              <a:rPr lang="pt-BR" b="1" dirty="0"/>
              <a:t>: [</a:t>
            </a:r>
            <a:r>
              <a:rPr lang="pt-BR" smtClean="0"/>
              <a:t>Em andamento</a:t>
            </a:r>
            <a:r>
              <a:rPr lang="pt-BR" b="1" smtClean="0"/>
              <a:t>]</a:t>
            </a:r>
            <a:r>
              <a:rPr lang="pt-BR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740</TotalTime>
  <Words>74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Wingdings 2</vt:lpstr>
      <vt:lpstr>Quadro</vt:lpstr>
      <vt:lpstr>Reunião de  Fim de Sprint 10/09/2018</vt:lpstr>
      <vt:lpstr>Estórias do Sprint Atual</vt:lpstr>
      <vt:lpstr>1ª Estória</vt:lpstr>
      <vt:lpstr>2ª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Kook Ho</cp:lastModifiedBy>
  <cp:revision>112</cp:revision>
  <dcterms:created xsi:type="dcterms:W3CDTF">2015-11-16T06:13:26Z</dcterms:created>
  <dcterms:modified xsi:type="dcterms:W3CDTF">2018-09-10T13:19:20Z</dcterms:modified>
</cp:coreProperties>
</file>