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60" r:id="rId3"/>
    <p:sldId id="279" r:id="rId4"/>
    <p:sldId id="283" r:id="rId5"/>
    <p:sldId id="281" r:id="rId6"/>
    <p:sldId id="270" r:id="rId7"/>
    <p:sldId id="261" r:id="rId8"/>
    <p:sldId id="280" r:id="rId9"/>
    <p:sldId id="28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Reunião de </a:t>
            </a:r>
            <a:br>
              <a:rPr lang="pt-BR" dirty="0"/>
            </a:br>
            <a:r>
              <a:rPr lang="pt-BR" dirty="0"/>
              <a:t>Fim de Sprint</a:t>
            </a:r>
            <a:br>
              <a:rPr lang="pt-BR" dirty="0"/>
            </a:br>
            <a:r>
              <a:rPr lang="pt-BR" dirty="0"/>
              <a:t>17/09/2018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 err="1"/>
              <a:t>LuluTeam</a:t>
            </a:r>
            <a:endParaRPr lang="pt-BR" dirty="0"/>
          </a:p>
          <a:p>
            <a:pPr algn="ctr"/>
            <a:endParaRPr lang="pt-BR" dirty="0"/>
          </a:p>
        </p:txBody>
      </p:sp>
      <p:pic>
        <p:nvPicPr>
          <p:cNvPr id="1026" name="Picture 2" descr="Resultado de imagem para ufr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353" y="1375722"/>
            <a:ext cx="2619651" cy="130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dcc ufr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125" y="4834585"/>
            <a:ext cx="2818105" cy="92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03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Sprint Atual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440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1ª Estória: </a:t>
            </a:r>
            <a:r>
              <a:rPr lang="pt-BR" dirty="0"/>
              <a:t>Elaboração do diagrama de classes do sistema de estoques de uma farmácia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 O diagrama de classes será elaborado para a apresentação e para que haja uma base de como funcionará o software, mostrando suas funcionalidades.</a:t>
            </a:r>
          </a:p>
          <a:p>
            <a:pPr algn="just"/>
            <a:r>
              <a:rPr lang="pt-BR" b="1" dirty="0"/>
              <a:t>Status: [Concluído]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809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89A2362-A10B-473B-87D3-D078C4CF5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449" y="327546"/>
            <a:ext cx="12308898" cy="620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345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2ª Estória: </a:t>
            </a:r>
            <a:r>
              <a:rPr lang="pt-BR" dirty="0"/>
              <a:t>Elaboração da descrição detalhada do sistema, explicando seus requisitos funcionais e não funcionais.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A descrição do sistema será entregue conforme a data prevista com todos os dados dos requisitos do sistema e com o diagrama de classes.</a:t>
            </a:r>
          </a:p>
          <a:p>
            <a:pPr algn="just"/>
            <a:r>
              <a:rPr lang="pt-BR" b="1" dirty="0"/>
              <a:t>Status: [Concluído]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651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3ª Estória: </a:t>
            </a:r>
            <a:r>
              <a:rPr lang="pt-BR" dirty="0"/>
              <a:t>Pesquisar a implementação do Banco de Dados e da Interface Gráfica.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  Entender como implementar um Banco de Dados e como juntar a interface aos scripts.</a:t>
            </a:r>
          </a:p>
          <a:p>
            <a:pPr algn="just"/>
            <a:r>
              <a:rPr lang="pt-BR" b="1" dirty="0"/>
              <a:t>Status: [Em andamento]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497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Próximo Sprint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390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1ª Estória: </a:t>
            </a:r>
            <a:r>
              <a:rPr lang="pt-BR" dirty="0"/>
              <a:t>Implementação das superclasses.</a:t>
            </a:r>
            <a:endParaRPr lang="pt-B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Iniciar a implementação/codificação da superclasse principal do projeto.</a:t>
            </a:r>
          </a:p>
          <a:p>
            <a:r>
              <a:rPr lang="pt-BR" b="1" dirty="0"/>
              <a:t>Status: </a:t>
            </a:r>
            <a:r>
              <a:rPr lang="pt-BR" dirty="0"/>
              <a:t>[Não iniciado].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8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5ABDF-B885-EB4D-A036-E088DD17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2ª Estória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4B08D6-3AD7-4B47-A8C0-6F7705816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/>
              <a:t>2ª Estória</a:t>
            </a:r>
            <a:r>
              <a:rPr lang="pt-BR"/>
              <a:t>: Aprimorar Software </a:t>
            </a:r>
          </a:p>
          <a:p>
            <a:r>
              <a:rPr lang="pt-BR" b="1"/>
              <a:t>Descrição</a:t>
            </a:r>
            <a:r>
              <a:rPr lang="pt-BR"/>
              <a:t>: Corrigir possível falhas no software e na base das falhas procurar melhorar o software. </a:t>
            </a:r>
          </a:p>
          <a:p>
            <a:r>
              <a:rPr lang="pt-BR" b="1"/>
              <a:t>Status</a:t>
            </a:r>
            <a:r>
              <a:rPr lang="pt-BR"/>
              <a:t>: [Não concluído].</a:t>
            </a:r>
          </a:p>
        </p:txBody>
      </p:sp>
    </p:spTree>
    <p:extLst>
      <p:ext uri="{BB962C8B-B14F-4D97-AF65-F5344CB8AC3E}">
        <p14:creationId xmlns:p14="http://schemas.microsoft.com/office/powerpoint/2010/main" val="1391589051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800</TotalTime>
  <Words>112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Calibri</vt:lpstr>
      <vt:lpstr>Corbel</vt:lpstr>
      <vt:lpstr>Times New Roman</vt:lpstr>
      <vt:lpstr>Wingdings 2</vt:lpstr>
      <vt:lpstr>Quadro</vt:lpstr>
      <vt:lpstr>Reunião de  Fim de Sprint 17/09/2018</vt:lpstr>
      <vt:lpstr>Estórias do Sprint Atual</vt:lpstr>
      <vt:lpstr>1ª Estória</vt:lpstr>
      <vt:lpstr>Apresentação do PowerPoint</vt:lpstr>
      <vt:lpstr>2ª Estória</vt:lpstr>
      <vt:lpstr>3ª Estória</vt:lpstr>
      <vt:lpstr>Estórias do Próximo Sprint</vt:lpstr>
      <vt:lpstr>1ª Estória</vt:lpstr>
      <vt:lpstr>2ª Estória 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David Ramos</dc:creator>
  <cp:lastModifiedBy>Luigi Muller Sousa Linhares</cp:lastModifiedBy>
  <cp:revision>124</cp:revision>
  <dcterms:created xsi:type="dcterms:W3CDTF">2015-11-16T06:13:26Z</dcterms:created>
  <dcterms:modified xsi:type="dcterms:W3CDTF">2018-09-17T13:35:47Z</dcterms:modified>
</cp:coreProperties>
</file>