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704" y="5247314"/>
            <a:ext cx="7547296" cy="1610686"/>
          </a:xfrm>
        </p:spPr>
        <p:txBody>
          <a:bodyPr>
            <a:normAutofit fontScale="77500" lnSpcReduction="20000"/>
          </a:bodyPr>
          <a:lstStyle/>
          <a:p>
            <a:r>
              <a:rPr lang="pt-BR" cap="none" dirty="0"/>
              <a:t>Lulu Team:</a:t>
            </a:r>
          </a:p>
          <a:p>
            <a:r>
              <a:rPr lang="pt-BR" cap="none" dirty="0"/>
              <a:t>Francis </a:t>
            </a:r>
            <a:r>
              <a:rPr lang="pt-BR" cap="none" dirty="0" err="1"/>
              <a:t>Nutefe</a:t>
            </a:r>
            <a:endParaRPr lang="pt-BR" cap="none" dirty="0"/>
          </a:p>
          <a:p>
            <a:r>
              <a:rPr lang="pt-BR" cap="none" dirty="0"/>
              <a:t>Joshua </a:t>
            </a:r>
            <a:r>
              <a:rPr lang="pt-BR" cap="none" dirty="0" err="1"/>
              <a:t>Kook</a:t>
            </a:r>
            <a:r>
              <a:rPr lang="pt-BR" cap="none" dirty="0"/>
              <a:t> Ho</a:t>
            </a:r>
          </a:p>
          <a:p>
            <a:r>
              <a:rPr lang="pt-BR" cap="none" dirty="0"/>
              <a:t>Luigi Muller</a:t>
            </a:r>
          </a:p>
          <a:p>
            <a:r>
              <a:rPr lang="pt-BR" cap="none" dirty="0"/>
              <a:t>Tarlison Sander</a:t>
            </a:r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35" y="1301537"/>
            <a:ext cx="7197726" cy="2421464"/>
          </a:xfrm>
        </p:spPr>
        <p:txBody>
          <a:bodyPr/>
          <a:lstStyle/>
          <a:p>
            <a:r>
              <a:rPr lang="pt-BR" cap="none" dirty="0"/>
              <a:t>ExStorage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FB3C06D-0926-4570-AE9C-60E77CDC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1" y="0"/>
            <a:ext cx="5006526" cy="12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6050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Seguindo o diagrama de classes, nós temos:</a:t>
            </a:r>
          </a:p>
          <a:p>
            <a:r>
              <a:rPr lang="pt-BR" sz="2400" dirty="0"/>
              <a:t>Dados.java;</a:t>
            </a:r>
          </a:p>
          <a:p>
            <a:r>
              <a:rPr lang="pt-BR" sz="2400" dirty="0"/>
              <a:t>ModeloTabelaFornecedor.java;</a:t>
            </a:r>
          </a:p>
          <a:p>
            <a:r>
              <a:rPr lang="pt-BR" sz="2400" dirty="0"/>
              <a:t>ModeloTabelaRelatorio.java;</a:t>
            </a:r>
          </a:p>
          <a:p>
            <a:r>
              <a:rPr lang="pt-BR" sz="2400" dirty="0" err="1"/>
              <a:t>ModeloTabelaProduto</a:t>
            </a:r>
            <a:r>
              <a:rPr lang="pt-BR" sz="2400" dirty="0"/>
              <a:t>;</a:t>
            </a:r>
          </a:p>
          <a:p>
            <a:r>
              <a:rPr lang="pt-BR" sz="2400" dirty="0"/>
              <a:t>que servem de classes de apoio para a interface gráfica.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35D7E-A31B-4346-B1A4-E56482FB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137A0-57F3-4A5A-9140-ECEE6218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4972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Fornecedor representa um fornecedor e possui seus atributos;</a:t>
            </a:r>
          </a:p>
          <a:p>
            <a:r>
              <a:rPr lang="pt-BR" sz="2400" dirty="0"/>
              <a:t>Possui os atributos nome, CNPJ, </a:t>
            </a:r>
            <a:r>
              <a:rPr lang="pt-BR" sz="2400" dirty="0" err="1"/>
              <a:t>produtoFornecido</a:t>
            </a:r>
            <a:r>
              <a:rPr lang="pt-BR" sz="2400" dirty="0"/>
              <a:t> (todos </a:t>
            </a:r>
            <a:r>
              <a:rPr lang="pt-BR" sz="2400" dirty="0" err="1"/>
              <a:t>private</a:t>
            </a:r>
            <a:r>
              <a:rPr lang="pt-BR" sz="2400" dirty="0"/>
              <a:t>);</a:t>
            </a:r>
          </a:p>
          <a:p>
            <a:r>
              <a:rPr lang="pt-BR" sz="2400" dirty="0" err="1"/>
              <a:t>Getters</a:t>
            </a:r>
            <a:r>
              <a:rPr lang="pt-BR" sz="2400" dirty="0"/>
              <a:t> e </a:t>
            </a:r>
            <a:r>
              <a:rPr lang="pt-BR" sz="2400" dirty="0" err="1"/>
              <a:t>setters</a:t>
            </a:r>
            <a:r>
              <a:rPr lang="pt-BR" sz="2400" dirty="0"/>
              <a:t> definidos para os atributos.</a:t>
            </a:r>
          </a:p>
          <a:p>
            <a:r>
              <a:rPr lang="pt-BR" sz="2400" dirty="0"/>
              <a:t>Com isso está encapsulada com os atributos e os métodos do fornecedor e para seu gerenciamento;</a:t>
            </a:r>
          </a:p>
        </p:txBody>
      </p:sp>
    </p:spTree>
    <p:extLst>
      <p:ext uri="{BB962C8B-B14F-4D97-AF65-F5344CB8AC3E}">
        <p14:creationId xmlns:p14="http://schemas.microsoft.com/office/powerpoint/2010/main" val="348187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54568-2AAD-48C2-870C-1D05A86B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F8293-6AE7-474A-BA17-4CD2B15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747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Relatorio</a:t>
            </a:r>
            <a:r>
              <a:rPr lang="pt-BR" sz="2400" dirty="0"/>
              <a:t> é uma classe abstrata;</a:t>
            </a:r>
          </a:p>
          <a:p>
            <a:r>
              <a:rPr lang="pt-BR" sz="2400" dirty="0"/>
              <a:t>Classe Entrada é uma subclasse de </a:t>
            </a:r>
            <a:r>
              <a:rPr lang="pt-BR" sz="2400" dirty="0" err="1"/>
              <a:t>Relatorio</a:t>
            </a:r>
            <a:r>
              <a:rPr lang="pt-BR" sz="2400" dirty="0"/>
              <a:t>;</a:t>
            </a:r>
          </a:p>
          <a:p>
            <a:r>
              <a:rPr lang="pt-BR" sz="2400" dirty="0"/>
              <a:t>Classe </a:t>
            </a:r>
            <a:r>
              <a:rPr lang="pt-BR" sz="2400" dirty="0" err="1"/>
              <a:t>Saida</a:t>
            </a:r>
            <a:r>
              <a:rPr lang="pt-BR" sz="2400" dirty="0"/>
              <a:t> também é uma subclasse </a:t>
            </a:r>
            <a:r>
              <a:rPr lang="pt-BR" sz="2400" dirty="0" err="1"/>
              <a:t>Relatorio</a:t>
            </a:r>
            <a:r>
              <a:rPr lang="pt-BR" sz="2400" dirty="0"/>
              <a:t>;</a:t>
            </a:r>
          </a:p>
          <a:p>
            <a:r>
              <a:rPr lang="pt-BR" sz="2400" dirty="0"/>
              <a:t>Herança, polimorfismo e </a:t>
            </a:r>
            <a:r>
              <a:rPr lang="pt-BR" sz="2400" dirty="0" err="1"/>
              <a:t>override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25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47980-4397-4699-9E9D-E8B87CB3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23C5E-A0F1-43F5-AC55-EB6D7CC2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9140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produto é usada para representar o produto armazenado;</a:t>
            </a:r>
          </a:p>
          <a:p>
            <a:r>
              <a:rPr lang="pt-BR" sz="2400" dirty="0"/>
              <a:t>Possui um método para cadastro desses produtos em que é possível preencher quase todas as informações sobre o produto(seus atributos);</a:t>
            </a:r>
          </a:p>
          <a:p>
            <a:r>
              <a:rPr lang="pt-BR" sz="2400" dirty="0"/>
              <a:t>Os outros métodos separados são </a:t>
            </a:r>
            <a:r>
              <a:rPr lang="pt-BR" sz="2400" dirty="0" err="1"/>
              <a:t>getters</a:t>
            </a:r>
            <a:r>
              <a:rPr lang="pt-BR" sz="2400" dirty="0"/>
              <a:t> e </a:t>
            </a:r>
            <a:r>
              <a:rPr lang="pt-BR" sz="2400" dirty="0" err="1"/>
              <a:t>setters</a:t>
            </a:r>
            <a:r>
              <a:rPr lang="pt-BR" sz="2400" dirty="0"/>
              <a:t> para mostrar os dados como o atributo ‘categoria’ e alterar esses dados;</a:t>
            </a:r>
          </a:p>
          <a:p>
            <a:r>
              <a:rPr lang="pt-BR" sz="2400" dirty="0"/>
              <a:t>Usando o conceito de encapsulamento (vale ressaltar que os atributos estão declarados como </a:t>
            </a:r>
            <a:r>
              <a:rPr lang="pt-BR" sz="2400" dirty="0" err="1"/>
              <a:t>private</a:t>
            </a:r>
            <a:r>
              <a:rPr lang="pt-B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248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F8058-BDFB-4E07-B315-27DE7202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D058F-3F04-4ADB-9054-4BB15314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2758"/>
            <a:ext cx="12192000" cy="4154905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SistemaDeEstoque</a:t>
            </a:r>
            <a:r>
              <a:rPr lang="pt-BR" sz="2400" dirty="0"/>
              <a:t> é nossa classe principal;</a:t>
            </a:r>
          </a:p>
          <a:p>
            <a:r>
              <a:rPr lang="pt-BR" sz="2400" dirty="0"/>
              <a:t>É feito as instanciações dos objetos;</a:t>
            </a:r>
          </a:p>
          <a:p>
            <a:r>
              <a:rPr lang="pt-BR" sz="2400" dirty="0"/>
              <a:t>Serialização;</a:t>
            </a:r>
          </a:p>
          <a:p>
            <a:r>
              <a:rPr lang="pt-BR" sz="2400" dirty="0"/>
              <a:t>E aplicado os conceitos de herança, polimorfismo.</a:t>
            </a:r>
          </a:p>
          <a:p>
            <a:r>
              <a:rPr lang="pt-BR" sz="2400" dirty="0"/>
              <a:t>Exemplo simples usado no nosso código:</a:t>
            </a:r>
          </a:p>
          <a:p>
            <a:pPr lvl="1"/>
            <a:r>
              <a:rPr lang="pt-BR" sz="2000" dirty="0" err="1"/>
              <a:t>Relatorio</a:t>
            </a:r>
            <a:r>
              <a:rPr lang="pt-BR" sz="2000" dirty="0"/>
              <a:t> relatorioNovo2 = new Entrada(</a:t>
            </a:r>
            <a:r>
              <a:rPr lang="pt-BR" sz="2000" dirty="0" err="1"/>
              <a:t>listAux.get</a:t>
            </a:r>
            <a:r>
              <a:rPr lang="pt-BR" sz="2000" dirty="0"/>
              <a:t>(</a:t>
            </a:r>
            <a:r>
              <a:rPr lang="pt-BR" sz="2000" dirty="0" err="1"/>
              <a:t>intAux</a:t>
            </a:r>
            <a:r>
              <a:rPr lang="pt-BR" sz="2000" dirty="0"/>
              <a:t>), "repor", 10, "</a:t>
            </a:r>
            <a:r>
              <a:rPr lang="pt-BR" sz="2000" dirty="0" err="1"/>
              <a:t>Reposiçao</a:t>
            </a:r>
            <a:r>
              <a:rPr lang="pt-BR" sz="2000" dirty="0"/>
              <a:t>");</a:t>
            </a:r>
          </a:p>
          <a:p>
            <a:pPr lvl="1"/>
            <a:r>
              <a:rPr lang="pt-BR" sz="2000" dirty="0" err="1"/>
              <a:t>Dados.relatorios.add</a:t>
            </a:r>
            <a:r>
              <a:rPr lang="pt-BR" sz="2000" dirty="0"/>
              <a:t>(relatorioNovo2);</a:t>
            </a:r>
          </a:p>
        </p:txBody>
      </p:sp>
    </p:spTree>
    <p:extLst>
      <p:ext uri="{BB962C8B-B14F-4D97-AF65-F5344CB8AC3E}">
        <p14:creationId xmlns:p14="http://schemas.microsoft.com/office/powerpoint/2010/main" val="351832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86854-4651-4B6B-9AF3-B97B8416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99874"/>
            <a:ext cx="10131425" cy="1456267"/>
          </a:xfrm>
        </p:spPr>
        <p:txBody>
          <a:bodyPr/>
          <a:lstStyle/>
          <a:p>
            <a:r>
              <a:rPr lang="pt-BR" cap="none" dirty="0"/>
              <a:t>A equipe </a:t>
            </a:r>
            <a:r>
              <a:rPr lang="pt-BR" cap="none" dirty="0" err="1"/>
              <a:t>LuluTeam</a:t>
            </a:r>
            <a:r>
              <a:rPr lang="pt-BR" cap="none" dirty="0"/>
              <a:t> agradece a atenção de todos, Obrigado!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755488-9F12-4228-8B8B-ED7E1D90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96" y="5333653"/>
            <a:ext cx="6097389" cy="1524347"/>
          </a:xfrm>
        </p:spPr>
      </p:pic>
    </p:spTree>
    <p:extLst>
      <p:ext uri="{BB962C8B-B14F-4D97-AF65-F5344CB8AC3E}">
        <p14:creationId xmlns:p14="http://schemas.microsoft.com/office/powerpoint/2010/main" val="15577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spc="-300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057"/>
            <a:ext cx="10131425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ExStorage é um software desenvolvido em Java para gerenciamento de estoques de farmácias;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Um sistema simples e intuitivo;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Com interface simples, mas com várias funcionalidades ali comprimidas.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Cadastrar produtos novos e já categoriza-los como Medicamento, alimentos ou produtos de higiene. Neste cadastro é colocado:</a:t>
            </a:r>
          </a:p>
          <a:p>
            <a:pPr lvl="1"/>
            <a:r>
              <a:rPr lang="pt-BR" sz="2000" dirty="0"/>
              <a:t>Nome do produto;</a:t>
            </a:r>
          </a:p>
          <a:p>
            <a:pPr lvl="1"/>
            <a:r>
              <a:rPr lang="pt-BR" sz="2000" dirty="0"/>
              <a:t>Quantidade;</a:t>
            </a:r>
          </a:p>
          <a:p>
            <a:pPr lvl="1"/>
            <a:r>
              <a:rPr lang="pt-BR" sz="2000" dirty="0"/>
              <a:t>Quantidade mínima;</a:t>
            </a:r>
          </a:p>
          <a:p>
            <a:pPr lvl="1"/>
            <a:r>
              <a:rPr lang="pt-BR" sz="2000" dirty="0"/>
              <a:t>Preço;</a:t>
            </a:r>
          </a:p>
          <a:p>
            <a:pPr lvl="1"/>
            <a:r>
              <a:rPr lang="pt-BR" sz="2000" dirty="0"/>
              <a:t>Lote;</a:t>
            </a:r>
          </a:p>
          <a:p>
            <a:pPr lvl="1"/>
            <a:r>
              <a:rPr lang="pt-BR" sz="2000" dirty="0"/>
              <a:t>Validade;</a:t>
            </a:r>
          </a:p>
          <a:p>
            <a:pPr lvl="1"/>
            <a:r>
              <a:rPr lang="pt-BR" sz="2000" dirty="0"/>
              <a:t>E é possível colocar uma breve descrição sobre o produto.</a:t>
            </a: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Cadastrar Fornecedores da empresa, colocando os dados necessários sobre os fornecedores como:</a:t>
            </a:r>
          </a:p>
          <a:p>
            <a:pPr lvl="1"/>
            <a:r>
              <a:rPr lang="pt-BR" sz="2000" dirty="0"/>
              <a:t>Razão social;</a:t>
            </a:r>
          </a:p>
          <a:p>
            <a:pPr lvl="1"/>
            <a:r>
              <a:rPr lang="pt-BR" sz="2000" dirty="0"/>
              <a:t>CNPJ;</a:t>
            </a:r>
          </a:p>
          <a:p>
            <a:pPr lvl="1"/>
            <a:r>
              <a:rPr lang="pt-BR" sz="2000" dirty="0"/>
              <a:t>E o produto que estão fornecendo.</a:t>
            </a:r>
          </a:p>
          <a:p>
            <a:endParaRPr lang="pt-BR" sz="2400" dirty="0"/>
          </a:p>
          <a:p>
            <a:r>
              <a:rPr lang="pt-BR" sz="2400" dirty="0"/>
              <a:t>Listar fornecedores para que seja possível um controle sobre qual empresa está fornecendo determinado produto para a sua empresa;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Listar produtos em estoque e saber quantos estão disponíveis;</a:t>
            </a:r>
          </a:p>
          <a:p>
            <a:pPr lvl="1"/>
            <a:r>
              <a:rPr lang="pt-BR" sz="2400" dirty="0"/>
              <a:t>Possibilidade de alterar dados do produto se for detectado algum erro. É possível alterar:</a:t>
            </a:r>
          </a:p>
          <a:p>
            <a:pPr lvl="2"/>
            <a:r>
              <a:rPr lang="pt-BR" sz="2000" dirty="0"/>
              <a:t>Nome;</a:t>
            </a:r>
          </a:p>
          <a:p>
            <a:pPr lvl="2"/>
            <a:r>
              <a:rPr lang="pt-BR" sz="2000" dirty="0"/>
              <a:t>Preço;</a:t>
            </a:r>
          </a:p>
          <a:p>
            <a:pPr lvl="2"/>
            <a:r>
              <a:rPr lang="pt-BR" sz="2000" dirty="0"/>
              <a:t>E a quantidade mínima aceita daquele produto.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194"/>
            <a:ext cx="10131425" cy="3649133"/>
          </a:xfrm>
        </p:spPr>
        <p:txBody>
          <a:bodyPr>
            <a:normAutofit/>
          </a:bodyPr>
          <a:lstStyle/>
          <a:p>
            <a:pPr lvl="2"/>
            <a:r>
              <a:rPr lang="pt-BR" sz="2400" dirty="0"/>
              <a:t>Repor no estoque e retirar do estoque de acordo com a necessidade, basta clicar no produto e clicar no botão Repor/Retirar;</a:t>
            </a:r>
          </a:p>
          <a:p>
            <a:pPr lvl="2"/>
            <a:r>
              <a:rPr lang="pt-BR" sz="2400" dirty="0"/>
              <a:t>Obter registros de movimentação. O sistema irá gerar um relatório automaticamente a cada alteração no estoque.</a:t>
            </a:r>
          </a:p>
          <a:p>
            <a:pPr lvl="3"/>
            <a:r>
              <a:rPr lang="pt-BR" sz="2000" dirty="0"/>
              <a:t> seja a movimentação de entrada e/ou saída  estes relatórios serão gerados e estarão disponíveis na opção “Registro de Movimentação” do programa.</a:t>
            </a:r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Limitações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preço do produto deve ser digitado com ponto ao invés de vírgulas;</a:t>
            </a:r>
          </a:p>
          <a:p>
            <a:r>
              <a:rPr lang="pt-BR" sz="2400" dirty="0"/>
              <a:t>Os relatórios são vistos apenas dentro do software, não é gerado um arquivo fora dele;</a:t>
            </a:r>
          </a:p>
          <a:p>
            <a:r>
              <a:rPr lang="pt-BR" sz="2400" dirty="0"/>
              <a:t>Não é possível salvar as alterações sem apertar o botão de “Sair do sistema”;</a:t>
            </a:r>
          </a:p>
          <a:p>
            <a:pPr lvl="1"/>
            <a:r>
              <a:rPr lang="pt-BR" sz="2000" dirty="0"/>
              <a:t>Mas há uma caixa de diálogo que avisa que as alterações feitas não serão salvas caso ocorra a tentativa de uma saída forçada.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3099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O software foi desenvolvido em Java usando as IDE’S NetBeans e Eclipse;</a:t>
            </a:r>
          </a:p>
          <a:p>
            <a:r>
              <a:rPr lang="pt-BR" sz="2400" dirty="0"/>
              <a:t>Foi feito diagrama de classes para auxiliar, servir de base, para o inicio da codificação;</a:t>
            </a:r>
          </a:p>
          <a:p>
            <a:r>
              <a:rPr lang="pt-BR" sz="2400" dirty="0"/>
              <a:t>Seguindo os principais paradigmas da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803C07-D6FB-484B-B39F-FA7AE6A79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EC238A-59B6-4588-9FA8-BF23169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121" y="0"/>
            <a:ext cx="5043879" cy="1456267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53301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est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273</TotalTime>
  <Words>631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Consolas</vt:lpstr>
      <vt:lpstr>Celestial</vt:lpstr>
      <vt:lpstr>ExStorage</vt:lpstr>
      <vt:lpstr>O que é?</vt:lpstr>
      <vt:lpstr>Funcionalidades</vt:lpstr>
      <vt:lpstr>Funcionalidades</vt:lpstr>
      <vt:lpstr>Funcionalidades</vt:lpstr>
      <vt:lpstr>Funcionalidades</vt:lpstr>
      <vt:lpstr>Limitações</vt:lpstr>
      <vt:lpstr>Codificação</vt:lpstr>
      <vt:lpstr>Diagrama de classes</vt:lpstr>
      <vt:lpstr>Codificação</vt:lpstr>
      <vt:lpstr>Codificação</vt:lpstr>
      <vt:lpstr>Codificação</vt:lpstr>
      <vt:lpstr>Codificação</vt:lpstr>
      <vt:lpstr>Codificação</vt:lpstr>
      <vt:lpstr>A equipe LuluTeam agradece a atenção de todos,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Tarlison Sander</cp:lastModifiedBy>
  <cp:revision>19</cp:revision>
  <dcterms:created xsi:type="dcterms:W3CDTF">2018-11-19T19:31:42Z</dcterms:created>
  <dcterms:modified xsi:type="dcterms:W3CDTF">2018-11-20T14:34:33Z</dcterms:modified>
</cp:coreProperties>
</file>