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22/10/2018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Codificação da função data na classe relatório.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Iniciada e terminada a codificação das classes citadas.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 </a:t>
            </a:r>
            <a:r>
              <a:rPr lang="pt-BR" dirty="0"/>
              <a:t>Implementação da função gerenciar fornecedor na interface.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  Implementar na interface a possibilidade de gerenciar o fornecedor, adicionar e obter qual o produto será fornecido para o sistema.  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Correção de erros e melhorias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Corrigir erros, melhorar os códigos usando </a:t>
            </a:r>
            <a:r>
              <a:rPr lang="pt-BR" dirty="0" err="1"/>
              <a:t>try</a:t>
            </a:r>
            <a:r>
              <a:rPr lang="pt-BR" dirty="0"/>
              <a:t>-catch.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Em andamento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Terminar o menu principal.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Encerrar a codificação das funcionalidades dos requisitos funcionais do menu principal.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Em andamento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1017</TotalTime>
  <Words>108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22/10/2018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125</cp:revision>
  <dcterms:created xsi:type="dcterms:W3CDTF">2015-11-16T06:13:26Z</dcterms:created>
  <dcterms:modified xsi:type="dcterms:W3CDTF">2018-10-22T19:20:25Z</dcterms:modified>
</cp:coreProperties>
</file>