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sldIdLst>
    <p:sldId id="256" r:id="rId2"/>
    <p:sldId id="260" r:id="rId3"/>
    <p:sldId id="285" r:id="rId4"/>
    <p:sldId id="284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80" d="100"/>
          <a:sy n="80" d="100"/>
        </p:scale>
        <p:origin x="378" y="7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10/8/2018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10/8/2018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10/8/2018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10/8/2018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10/8/2018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dirty="0"/>
              <a:t>Reunião de </a:t>
            </a:r>
            <a:br>
              <a:rPr lang="pt-BR" dirty="0"/>
            </a:br>
            <a:r>
              <a:rPr lang="pt-BR" dirty="0"/>
              <a:t>Fim de Sprint</a:t>
            </a:r>
            <a:br>
              <a:rPr lang="pt-BR" dirty="0"/>
            </a:br>
            <a:r>
              <a:rPr lang="pt-BR" dirty="0" smtClean="0"/>
              <a:t>08/10/2018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pt-BR" dirty="0" err="1"/>
              <a:t>LuluTeam</a:t>
            </a:r>
            <a:endParaRPr lang="pt-BR" dirty="0"/>
          </a:p>
          <a:p>
            <a:pPr algn="ctr"/>
            <a:endParaRPr lang="pt-BR" dirty="0"/>
          </a:p>
        </p:txBody>
      </p:sp>
      <p:pic>
        <p:nvPicPr>
          <p:cNvPr id="1026" name="Picture 2" descr="Resultado de imagem para ufr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0353" y="1375722"/>
            <a:ext cx="2619651" cy="1300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m para dcc ufr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1125" y="4834585"/>
            <a:ext cx="2818105" cy="925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8032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Estórias do Sprint Atual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94403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955ABDF-B885-EB4D-A036-E088DD178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1ª Estória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784B08D6-3AD7-4B47-A8C0-6F7705816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1ª Estória</a:t>
            </a:r>
            <a:r>
              <a:rPr lang="pt-BR" dirty="0"/>
              <a:t>: </a:t>
            </a:r>
            <a:r>
              <a:rPr lang="pt-BR" dirty="0"/>
              <a:t>C</a:t>
            </a:r>
            <a:r>
              <a:rPr lang="pt-BR" dirty="0" smtClean="0"/>
              <a:t>odificação </a:t>
            </a:r>
            <a:r>
              <a:rPr lang="pt-BR" dirty="0"/>
              <a:t>das classes.</a:t>
            </a:r>
          </a:p>
          <a:p>
            <a:r>
              <a:rPr lang="pt-BR" b="1" dirty="0"/>
              <a:t>Descrição</a:t>
            </a:r>
            <a:r>
              <a:rPr lang="pt-BR" dirty="0"/>
              <a:t>: </a:t>
            </a:r>
            <a:r>
              <a:rPr lang="pt-BR" dirty="0" smtClean="0"/>
              <a:t>A i</a:t>
            </a:r>
            <a:r>
              <a:rPr lang="pt-BR" dirty="0" smtClean="0"/>
              <a:t>mplementação/codificação </a:t>
            </a:r>
            <a:r>
              <a:rPr lang="pt-BR" dirty="0"/>
              <a:t>da superclasse principal do projeto.</a:t>
            </a:r>
          </a:p>
          <a:p>
            <a:r>
              <a:rPr lang="pt-BR" b="1" dirty="0"/>
              <a:t>Status</a:t>
            </a:r>
            <a:r>
              <a:rPr lang="pt-BR" dirty="0"/>
              <a:t>: </a:t>
            </a:r>
            <a:r>
              <a:rPr lang="pt-BR" dirty="0" smtClean="0"/>
              <a:t>[Concluído].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0915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955ABDF-B885-EB4D-A036-E088DD178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2ª Estória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784B08D6-3AD7-4B47-A8C0-6F7705816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2ª Estória</a:t>
            </a:r>
            <a:r>
              <a:rPr lang="pt-BR" dirty="0"/>
              <a:t>: Ligar a interface ao software.</a:t>
            </a:r>
          </a:p>
          <a:p>
            <a:r>
              <a:rPr lang="pt-BR" b="1" dirty="0"/>
              <a:t>Descrição</a:t>
            </a:r>
            <a:r>
              <a:rPr lang="pt-BR" dirty="0"/>
              <a:t>: Após a codificação e juntar com a interface para o primeiro protótipo do software. </a:t>
            </a:r>
          </a:p>
          <a:p>
            <a:r>
              <a:rPr lang="pt-BR" b="1" dirty="0"/>
              <a:t>Status</a:t>
            </a:r>
            <a:r>
              <a:rPr lang="pt-BR"/>
              <a:t>: </a:t>
            </a:r>
            <a:r>
              <a:rPr lang="pt-BR" smtClean="0"/>
              <a:t>[Em andamento].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5827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Estórias do Próximo Sprint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03902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Quadro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TM03457475[[fn=Quadro]]</Template>
  <TotalTime>901</TotalTime>
  <Words>69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8" baseType="lpstr">
      <vt:lpstr>Corbel</vt:lpstr>
      <vt:lpstr>Wingdings 2</vt:lpstr>
      <vt:lpstr>Quadro</vt:lpstr>
      <vt:lpstr>Reunião de  Fim de Sprint 08/10/2018</vt:lpstr>
      <vt:lpstr>Estórias do Sprint Atual</vt:lpstr>
      <vt:lpstr>1ª Estória </vt:lpstr>
      <vt:lpstr>2ª Estória </vt:lpstr>
      <vt:lpstr>Estórias do Próximo Sprint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David Ramos</dc:creator>
  <cp:lastModifiedBy>Francis Nutefe Tsigbey</cp:lastModifiedBy>
  <cp:revision>135</cp:revision>
  <dcterms:created xsi:type="dcterms:W3CDTF">2015-11-16T06:13:26Z</dcterms:created>
  <dcterms:modified xsi:type="dcterms:W3CDTF">2018-10-08T12:47:33Z</dcterms:modified>
</cp:coreProperties>
</file>