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79" r:id="rId4"/>
    <p:sldId id="283" r:id="rId5"/>
    <p:sldId id="281" r:id="rId6"/>
    <p:sldId id="270" r:id="rId7"/>
    <p:sldId id="261" r:id="rId8"/>
    <p:sldId id="280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17/09/2018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Elaboração do diagrama de classes do sistema de estoques de uma farmácia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O diagrama de classes será elaborado para a apresentação e para que haja uma base de como funcionará o software, mostrando suas funcionalidades.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9A2362-A10B-473B-87D3-D078C4CF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449" y="327546"/>
            <a:ext cx="12308898" cy="62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Elaboração da descrição detalhada do sistema, explicando seus requisitos funcionais e não funcionais.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A descrição do sistema será entregue conforme a data prevista com todos os dados dos requisitos do sistema e com o diagrama de classes.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5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3ª Estória: </a:t>
            </a:r>
            <a:r>
              <a:rPr lang="pt-BR" dirty="0"/>
              <a:t>Pesquisar a implementação do Banco de Dados e da Interface Gráfica.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 Entender como implementar um Banco de Dados e como juntar a interface aos scripts.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Implementação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Iniciar a implementação/codificação da superclasse principal do projeto.</a:t>
            </a:r>
          </a:p>
          <a:p>
            <a:r>
              <a:rPr lang="pt-BR" b="1" dirty="0"/>
              <a:t>Status: </a:t>
            </a:r>
            <a:r>
              <a:rPr lang="pt-BR" dirty="0"/>
              <a:t>[Não iniciado].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2ª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/>
              <a:t>2ª Estória</a:t>
            </a:r>
            <a:r>
              <a:rPr lang="pt-BR"/>
              <a:t>: Aprimorar Software </a:t>
            </a:r>
          </a:p>
          <a:p>
            <a:r>
              <a:rPr lang="pt-BR" b="1"/>
              <a:t>Descrição</a:t>
            </a:r>
            <a:r>
              <a:rPr lang="pt-BR"/>
              <a:t>: Corrigir possível falhas no software e na base das falhas procurar melhorar o software. </a:t>
            </a:r>
          </a:p>
          <a:p>
            <a:r>
              <a:rPr lang="pt-BR" b="1"/>
              <a:t>Status</a:t>
            </a:r>
            <a:r>
              <a:rPr lang="pt-BR"/>
              <a:t>: [Não concluído].</a:t>
            </a:r>
          </a:p>
        </p:txBody>
      </p:sp>
    </p:spTree>
    <p:extLst>
      <p:ext uri="{BB962C8B-B14F-4D97-AF65-F5344CB8AC3E}">
        <p14:creationId xmlns:p14="http://schemas.microsoft.com/office/powerpoint/2010/main" val="1391589051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801</TotalTime>
  <Words>112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Corbel</vt:lpstr>
      <vt:lpstr>Times New Roman</vt:lpstr>
      <vt:lpstr>Wingdings 2</vt:lpstr>
      <vt:lpstr>Quadro</vt:lpstr>
      <vt:lpstr>Reunião de  Fim de Sprint 17/09/2018</vt:lpstr>
      <vt:lpstr>Estórias do Sprint Atual</vt:lpstr>
      <vt:lpstr>1ª Estória</vt:lpstr>
      <vt:lpstr>Apresentação do PowerPoint</vt:lpstr>
      <vt:lpstr>2ª Estória</vt:lpstr>
      <vt:lpstr>3ª Estória</vt:lpstr>
      <vt:lpstr>Estórias do Próximo Sprint</vt:lpstr>
      <vt:lpstr>1ª Estória</vt:lpstr>
      <vt:lpstr>2ª Estória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Tarlison Sander</cp:lastModifiedBy>
  <cp:revision>124</cp:revision>
  <dcterms:created xsi:type="dcterms:W3CDTF">2015-11-16T06:13:26Z</dcterms:created>
  <dcterms:modified xsi:type="dcterms:W3CDTF">2018-09-24T12:26:08Z</dcterms:modified>
</cp:coreProperties>
</file>