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5" r:id="rId4"/>
    <p:sldId id="28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08/10/2018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Terminar a codificação das classes.</a:t>
            </a:r>
          </a:p>
          <a:p>
            <a:r>
              <a:rPr lang="pt-BR" b="1" dirty="0"/>
              <a:t>Descrição</a:t>
            </a:r>
            <a:r>
              <a:rPr lang="pt-BR" dirty="0"/>
              <a:t>: Terminar a implementação/codificação da superclasse principal do projeto.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18809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[Não iniciado].</a:t>
            </a:r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885</TotalTime>
  <Words>73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Quadro</vt:lpstr>
      <vt:lpstr>Reunião de  Fim de Sprint 08/10/2018</vt:lpstr>
      <vt:lpstr>Estórias do Sprint Atual</vt:lpstr>
      <vt:lpstr>1ª Estória </vt:lpstr>
      <vt:lpstr>2ª Estória </vt:lpstr>
      <vt:lpstr>Estórias do Próximo Sprint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Francis Nutefe Tsigbey</cp:lastModifiedBy>
  <cp:revision>134</cp:revision>
  <dcterms:created xsi:type="dcterms:W3CDTF">2015-11-16T06:13:26Z</dcterms:created>
  <dcterms:modified xsi:type="dcterms:W3CDTF">2018-10-08T12:31:26Z</dcterms:modified>
</cp:coreProperties>
</file>