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tipo de sistema de estoques para a criação de software.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pesquisador, é preciso elaborar a versão parcial da ontologia  que será usada como base para a versão final. Que será o sistema de estoques de uma farmácia.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do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para que o acompanhamento da elaboração do projeto seja facilitada e todos tenham uma visão ampla do que está acontecendo.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Reunião com a Fulana para acompanhamento de atividades relativas ao desenvolvimento da Ontologia.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aluno, preciso me reunir com a Fulana, a fim de organizar as etapas que ainda faltam para o desenvolvimento da </a:t>
            </a:r>
            <a:r>
              <a:rPr lang="pt-BR" dirty="0" err="1"/>
              <a:t>ontoCED</a:t>
            </a:r>
            <a:r>
              <a:rPr lang="pt-BR" dirty="0"/>
              <a:t>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Cria a versão parcial da ontologia que será usada no projeto.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Como pesquisador, após terminar a ontologia parcial , preciso revisar para que fique nos padrões 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Entregar a ontologia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735</TotalTime>
  <Words>84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10/09/2018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110</cp:revision>
  <dcterms:created xsi:type="dcterms:W3CDTF">2015-11-16T06:13:26Z</dcterms:created>
  <dcterms:modified xsi:type="dcterms:W3CDTF">2018-09-10T01:11:19Z</dcterms:modified>
</cp:coreProperties>
</file>