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12/11/2018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Ligação da interface ao código.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Fazer a interface ter todas as funcionalidades do sistema.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Serializar a interface.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 Colocar pertinência de arquivos para assim que a interface for reaberta os produtos ainda estarem lá.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Terminar o Software.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Terminar o software e deixa-lo 100% funcional.</a:t>
            </a:r>
          </a:p>
          <a:p>
            <a:pPr algn="just"/>
            <a:r>
              <a:rPr lang="pt-BR" b="1" dirty="0"/>
              <a:t>Status: [A fazer]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69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</a:t>
            </a:r>
            <a:r>
              <a:rPr lang="pt-BR" b="1" dirty="0" smtClean="0"/>
              <a:t>Estória:  </a:t>
            </a:r>
            <a:r>
              <a:rPr lang="pt-BR" dirty="0" smtClean="0"/>
              <a:t>Documentação </a:t>
            </a:r>
            <a:r>
              <a:rPr lang="pt-BR" u="sng" dirty="0" err="1" smtClean="0"/>
              <a:t>JavaDoc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b="1" dirty="0"/>
              <a:t>Descrição</a:t>
            </a:r>
            <a:r>
              <a:rPr lang="pt-BR" dirty="0"/>
              <a:t>:  </a:t>
            </a:r>
            <a:r>
              <a:rPr lang="pt-BR" dirty="0" smtClean="0"/>
              <a:t>Finalizar o </a:t>
            </a:r>
            <a:r>
              <a:rPr lang="pt-BR" dirty="0" err="1" smtClean="0"/>
              <a:t>JavaDoc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2389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1051</TotalTime>
  <Words>104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Reunião de  Fim de Sprint 12/11/2018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Kook Ho</cp:lastModifiedBy>
  <cp:revision>131</cp:revision>
  <dcterms:created xsi:type="dcterms:W3CDTF">2015-11-16T06:13:26Z</dcterms:created>
  <dcterms:modified xsi:type="dcterms:W3CDTF">2018-11-12T14:41:10Z</dcterms:modified>
</cp:coreProperties>
</file>