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81" r:id="rId5"/>
    <p:sldId id="261" r:id="rId6"/>
    <p:sldId id="282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29/10/2018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Serialização das classes.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Foram serializadas as classes </a:t>
            </a:r>
            <a:r>
              <a:rPr lang="pt-BR" dirty="0" err="1"/>
              <a:t>Relatorio</a:t>
            </a:r>
            <a:r>
              <a:rPr lang="pt-BR" dirty="0"/>
              <a:t>, Fornecedor e Produto.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Correção de bug entre o código e a interface.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  O método construtor da classe Produto não recebia as datas como esperado para enviar para o objeto.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Usar </a:t>
            </a:r>
            <a:r>
              <a:rPr lang="pt-BR" dirty="0" err="1"/>
              <a:t>try</a:t>
            </a:r>
            <a:r>
              <a:rPr lang="pt-BR" dirty="0"/>
              <a:t>-catch para erros do usuário no momento de inserção de dados.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Usar o </a:t>
            </a:r>
            <a:r>
              <a:rPr lang="pt-BR" dirty="0" err="1"/>
              <a:t>try</a:t>
            </a:r>
            <a:r>
              <a:rPr lang="pt-BR" dirty="0"/>
              <a:t>-catch para evitar que o programa pare sem avisar nada quando, por exemplo, o usuário digita </a:t>
            </a:r>
            <a:r>
              <a:rPr lang="pt-BR" dirty="0" err="1"/>
              <a:t>Strings</a:t>
            </a:r>
            <a:r>
              <a:rPr lang="pt-BR" dirty="0"/>
              <a:t> onde deveria apenas conter números inteiros.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69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Fazer a conexão interface ao código.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Fazer a conexão da interface ao código do sistema de estoques.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1036</TotalTime>
  <Words>148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Quadro</vt:lpstr>
      <vt:lpstr>Reunião de  Fim de Sprint 29/10/2018</vt:lpstr>
      <vt:lpstr>Estórias do Sprint Atual</vt:lpstr>
      <vt:lpstr>1ª Estória</vt:lpstr>
      <vt:lpstr>2ª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Tarlison Sander</cp:lastModifiedBy>
  <cp:revision>128</cp:revision>
  <dcterms:created xsi:type="dcterms:W3CDTF">2015-11-16T06:13:26Z</dcterms:created>
  <dcterms:modified xsi:type="dcterms:W3CDTF">2018-11-05T13:50:15Z</dcterms:modified>
</cp:coreProperties>
</file>