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85" r:id="rId4"/>
    <p:sldId id="284" r:id="rId5"/>
    <p:sldId id="261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 smtClean="0"/>
              <a:t>08/10/2018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C</a:t>
            </a:r>
            <a:r>
              <a:rPr lang="pt-BR" dirty="0" smtClean="0"/>
              <a:t>odificação </a:t>
            </a:r>
            <a:r>
              <a:rPr lang="pt-BR" dirty="0"/>
              <a:t>das classes.</a:t>
            </a:r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A implementação/codificação </a:t>
            </a:r>
            <a:r>
              <a:rPr lang="pt-BR" dirty="0"/>
              <a:t>da superclasse principal do projeto.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[Concluído].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91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5ABDF-B885-EB4D-A036-E088DD17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B08D6-3AD7-4B47-A8C0-6F770581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2ª Estória</a:t>
            </a:r>
            <a:r>
              <a:rPr lang="pt-BR" dirty="0"/>
              <a:t>: Ligar a interface ao software.</a:t>
            </a:r>
          </a:p>
          <a:p>
            <a:r>
              <a:rPr lang="pt-BR" b="1" dirty="0"/>
              <a:t>Descrição</a:t>
            </a:r>
            <a:r>
              <a:rPr lang="pt-BR" dirty="0"/>
              <a:t>: Após a codificação e juntar com a interface para o primeiro protótipo do software. </a:t>
            </a:r>
          </a:p>
          <a:p>
            <a:r>
              <a:rPr lang="pt-BR" b="1" dirty="0"/>
              <a:t>Status</a:t>
            </a:r>
            <a:r>
              <a:rPr lang="pt-BR" dirty="0"/>
              <a:t>: </a:t>
            </a:r>
            <a:r>
              <a:rPr lang="pt-BR" dirty="0" smtClean="0"/>
              <a:t>[Em andamento].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86200" y="2574758"/>
            <a:ext cx="7315200" cy="3012226"/>
          </a:xfrm>
        </p:spPr>
        <p:txBody>
          <a:bodyPr/>
          <a:lstStyle/>
          <a:p>
            <a:r>
              <a:rPr lang="pt-BR" b="1" dirty="0"/>
              <a:t>1ª Estória</a:t>
            </a:r>
            <a:r>
              <a:rPr lang="pt-BR" dirty="0"/>
              <a:t>: </a:t>
            </a:r>
            <a:r>
              <a:rPr lang="pt-BR" dirty="0" smtClean="0"/>
              <a:t>Implementar as funcionalidades das demais telas.</a:t>
            </a:r>
            <a:endParaRPr lang="pt-BR" dirty="0"/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Fazer as telas executarem o que elas foram designadas para fazer. </a:t>
            </a:r>
          </a:p>
          <a:p>
            <a:r>
              <a:rPr lang="pt-BR" b="1" dirty="0" smtClean="0"/>
              <a:t>Status</a:t>
            </a:r>
            <a:r>
              <a:rPr lang="pt-BR" dirty="0"/>
              <a:t>: [Em andamento].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8758" y="2887579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1ª Estória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5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86200" y="1619794"/>
            <a:ext cx="7315200" cy="4123944"/>
          </a:xfrm>
        </p:spPr>
        <p:txBody>
          <a:bodyPr/>
          <a:lstStyle/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smtClean="0"/>
              <a:t>2</a:t>
            </a:r>
            <a:r>
              <a:rPr lang="pt-BR" b="1" smtClean="0"/>
              <a:t>ª </a:t>
            </a:r>
            <a:r>
              <a:rPr lang="pt-BR" b="1" dirty="0"/>
              <a:t>Estória</a:t>
            </a:r>
            <a:r>
              <a:rPr lang="pt-BR" dirty="0"/>
              <a:t>: Implementar </a:t>
            </a:r>
            <a:r>
              <a:rPr lang="pt-BR" dirty="0" smtClean="0"/>
              <a:t>as </a:t>
            </a:r>
            <a:r>
              <a:rPr lang="pt-BR" dirty="0"/>
              <a:t>demais </a:t>
            </a:r>
            <a:r>
              <a:rPr lang="pt-BR" dirty="0" smtClean="0"/>
              <a:t>classes.</a:t>
            </a:r>
            <a:endParaRPr lang="pt-BR" dirty="0"/>
          </a:p>
          <a:p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smtClean="0"/>
              <a:t>Terminar de implementar o código das classes. </a:t>
            </a:r>
            <a:endParaRPr lang="pt-BR" dirty="0"/>
          </a:p>
          <a:p>
            <a:r>
              <a:rPr lang="pt-BR" b="1" dirty="0"/>
              <a:t>Status</a:t>
            </a:r>
            <a:r>
              <a:rPr lang="pt-BR" dirty="0"/>
              <a:t>: [Em andamento].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88758" y="2887579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2</a:t>
            </a:r>
            <a:r>
              <a:rPr lang="pt-BR" sz="3600" spc="-60" dirty="0" smtClean="0">
                <a:solidFill>
                  <a:srgbClr val="FFFFFF"/>
                </a:solidFill>
                <a:ea typeface="+mj-ea"/>
                <a:cs typeface="+mj-cs"/>
              </a:rPr>
              <a:t>ª </a:t>
            </a:r>
            <a:r>
              <a:rPr lang="pt-BR" sz="3600" spc="-60" dirty="0">
                <a:solidFill>
                  <a:srgbClr val="FFFFFF"/>
                </a:solidFill>
                <a:ea typeface="+mj-ea"/>
                <a:cs typeface="+mj-cs"/>
              </a:rPr>
              <a:t>Estória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652316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959</TotalTime>
  <Words>127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Reunião de  Fim de Sprint 08/10/2018</vt:lpstr>
      <vt:lpstr>Estórias do Sprint Atual</vt:lpstr>
      <vt:lpstr>1ª Estória </vt:lpstr>
      <vt:lpstr>2ª Estória </vt:lpstr>
      <vt:lpstr>Estórias do Próximo Sprint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Kook Ho</cp:lastModifiedBy>
  <cp:revision>140</cp:revision>
  <dcterms:created xsi:type="dcterms:W3CDTF">2015-11-16T06:13:26Z</dcterms:created>
  <dcterms:modified xsi:type="dcterms:W3CDTF">2018-10-08T14:12:01Z</dcterms:modified>
</cp:coreProperties>
</file>