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79" r:id="rId4"/>
    <p:sldId id="281" r:id="rId5"/>
    <p:sldId id="282" r:id="rId6"/>
    <p:sldId id="261" r:id="rId7"/>
    <p:sldId id="280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10/09/2018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Codificação das classes Fornecedor e </a:t>
            </a:r>
            <a:r>
              <a:rPr lang="pt-BR" dirty="0" err="1"/>
              <a:t>Relatorio</a:t>
            </a:r>
            <a:r>
              <a:rPr lang="pt-BR" dirty="0"/>
              <a:t>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Iniciada e terminada a codificação das classes citadas.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Mudança nos diagrama de classes.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O diagrama será feito utilizando o software </a:t>
            </a:r>
            <a:r>
              <a:rPr lang="pt-BR" dirty="0" err="1"/>
              <a:t>Astah</a:t>
            </a:r>
            <a:r>
              <a:rPr lang="pt-BR" dirty="0"/>
              <a:t> para o acompanhamento e facilitação da elaboração do projeto e que todos tenham uma visão ampla do que está acontecendo e foi atualizado para condizer com o código.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5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ED84A-EBC0-4D06-98BC-39D21DE0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Estória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6FFEA-24F9-4154-9E5B-AB50AE82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3ª Estória: </a:t>
            </a:r>
            <a:r>
              <a:rPr lang="pt-BR" dirty="0"/>
              <a:t>Adição de funcionalidades no menu principal.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Adicionar fornecedor, gerar relatórios(todos, só entrada ou só saída).</a:t>
            </a:r>
          </a:p>
          <a:p>
            <a:pPr algn="just"/>
            <a:r>
              <a:rPr lang="pt-BR" b="1" dirty="0"/>
              <a:t>Status: [Fase de testes]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19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Correção de erros e melhorias das superclasses.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Corrigir erros, melhorar os códigos.</a:t>
            </a: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Terminar o menu principal.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 Encerrar a codificação das funcionalidades dos requisitos funcionais do menu principal.</a:t>
            </a:r>
          </a:p>
          <a:p>
            <a:pPr algn="just"/>
            <a:r>
              <a:rPr lang="pt-BR" b="1" dirty="0"/>
              <a:t>Status: [</a:t>
            </a:r>
            <a:r>
              <a:rPr lang="pt-BR" dirty="0"/>
              <a:t>Em andamento</a:t>
            </a:r>
            <a:r>
              <a:rPr lang="pt-BR" b="1" dirty="0"/>
              <a:t>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768</TotalTime>
  <Words>97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Calibri</vt:lpstr>
      <vt:lpstr>Corbel</vt:lpstr>
      <vt:lpstr>Times New Roman</vt:lpstr>
      <vt:lpstr>Wingdings 2</vt:lpstr>
      <vt:lpstr>Quadro</vt:lpstr>
      <vt:lpstr>Reunião de  Fim de Sprint 10/09/2018</vt:lpstr>
      <vt:lpstr>Estórias do Sprint Atual</vt:lpstr>
      <vt:lpstr>1ª Estória</vt:lpstr>
      <vt:lpstr>2ª Estória</vt:lpstr>
      <vt:lpstr>3ª Estória</vt:lpstr>
      <vt:lpstr>Estórias do Próximo Sprint</vt:lpstr>
      <vt:lpstr>1ª Estória</vt:lpstr>
      <vt:lpstr>2ª Estória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Luigi Muller Sousa Linhares</cp:lastModifiedBy>
  <cp:revision>117</cp:revision>
  <dcterms:created xsi:type="dcterms:W3CDTF">2015-11-16T06:13:26Z</dcterms:created>
  <dcterms:modified xsi:type="dcterms:W3CDTF">2018-10-17T13:50:32Z</dcterms:modified>
</cp:coreProperties>
</file>