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0" r:id="rId4"/>
    <p:sldId id="282" r:id="rId5"/>
    <p:sldId id="283" r:id="rId6"/>
    <p:sldId id="261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24/09/2018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[Em andamento].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Depuração do Software </a:t>
            </a:r>
          </a:p>
          <a:p>
            <a:r>
              <a:rPr lang="pt-BR" b="1" dirty="0"/>
              <a:t>Descrição</a:t>
            </a:r>
            <a:r>
              <a:rPr lang="pt-BR" dirty="0"/>
              <a:t>: Verificando as classes e seus atributos para ter certeza se tudo é necessário ou não. E se os métodos do diagrama de classes serão suficientes para o software.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3915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3ª Estória</a:t>
            </a:r>
            <a:r>
              <a:rPr lang="pt-BR" dirty="0"/>
              <a:t>: Implementação da interface </a:t>
            </a:r>
          </a:p>
          <a:p>
            <a:r>
              <a:rPr lang="pt-BR" b="1" dirty="0"/>
              <a:t>Descrição</a:t>
            </a:r>
            <a:r>
              <a:rPr lang="pt-BR" dirty="0"/>
              <a:t>: Implementação da interface por meio do </a:t>
            </a:r>
            <a:r>
              <a:rPr lang="pt-BR" dirty="0" err="1"/>
              <a:t>java.swing</a:t>
            </a:r>
            <a:r>
              <a:rPr lang="pt-BR" dirty="0"/>
              <a:t> no </a:t>
            </a:r>
            <a:r>
              <a:rPr lang="pt-BR" dirty="0" err="1"/>
              <a:t>netBeans</a:t>
            </a:r>
            <a:r>
              <a:rPr lang="pt-BR" dirty="0"/>
              <a:t>. 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9352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[Não iniciado].</a:t>
            </a:r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833</TotalTime>
  <Words>130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24/09/2018</vt:lpstr>
      <vt:lpstr>Estórias do Sprint Atual</vt:lpstr>
      <vt:lpstr>1ª Estória</vt:lpstr>
      <vt:lpstr>2ª Estória </vt:lpstr>
      <vt:lpstr>3ª Estória </vt:lpstr>
      <vt:lpstr>Estórias do Próximo Sprint</vt:lpstr>
      <vt:lpstr>1ª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127</cp:revision>
  <dcterms:created xsi:type="dcterms:W3CDTF">2015-11-16T06:13:26Z</dcterms:created>
  <dcterms:modified xsi:type="dcterms:W3CDTF">2018-09-24T13:57:52Z</dcterms:modified>
</cp:coreProperties>
</file>