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0" r:id="rId4"/>
    <p:sldId id="283" r:id="rId5"/>
    <p:sldId id="261" r:id="rId6"/>
    <p:sldId id="285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01/10/2018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Iniciada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[Em andamento].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Implementação da interface </a:t>
            </a:r>
          </a:p>
          <a:p>
            <a:r>
              <a:rPr lang="pt-BR" b="1" dirty="0"/>
              <a:t>Descrição</a:t>
            </a:r>
            <a:r>
              <a:rPr lang="pt-BR" dirty="0"/>
              <a:t>: Implementação da interface por meio do </a:t>
            </a:r>
            <a:r>
              <a:rPr lang="pt-BR" dirty="0" err="1"/>
              <a:t>java.swing</a:t>
            </a:r>
            <a:r>
              <a:rPr lang="pt-BR" dirty="0"/>
              <a:t> no NetBeans. </a:t>
            </a:r>
          </a:p>
          <a:p>
            <a:r>
              <a:rPr lang="pt-BR" b="1" dirty="0"/>
              <a:t>Status</a:t>
            </a:r>
            <a:r>
              <a:rPr lang="pt-BR" dirty="0"/>
              <a:t>: [Concluído].</a:t>
            </a:r>
          </a:p>
        </p:txBody>
      </p:sp>
    </p:spTree>
    <p:extLst>
      <p:ext uri="{BB962C8B-B14F-4D97-AF65-F5344CB8AC3E}">
        <p14:creationId xmlns:p14="http://schemas.microsoft.com/office/powerpoint/2010/main" val="19352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Terminar a codificação das classes.</a:t>
            </a:r>
          </a:p>
          <a:p>
            <a:r>
              <a:rPr lang="pt-BR" b="1" dirty="0"/>
              <a:t>Descrição</a:t>
            </a:r>
            <a:r>
              <a:rPr lang="pt-BR" dirty="0"/>
              <a:t>: Terminar a implementação/codificação da superclasse principal do projeto.</a:t>
            </a:r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</p:txBody>
      </p:sp>
    </p:spTree>
    <p:extLst>
      <p:ext uri="{BB962C8B-B14F-4D97-AF65-F5344CB8AC3E}">
        <p14:creationId xmlns:p14="http://schemas.microsoft.com/office/powerpoint/2010/main" val="18809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[Não iniciado].</a:t>
            </a:r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884</TotalTime>
  <Words>113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01/10/2018</vt:lpstr>
      <vt:lpstr>Estórias do Sprint Atual</vt:lpstr>
      <vt:lpstr>1ª Estória</vt:lpstr>
      <vt:lpstr>2ª Estória </vt:lpstr>
      <vt:lpstr>Estórias do Próximo Sprint</vt:lpstr>
      <vt:lpstr>1ª Estória </vt:lpstr>
      <vt:lpstr>2ª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133</cp:revision>
  <dcterms:created xsi:type="dcterms:W3CDTF">2015-11-16T06:13:26Z</dcterms:created>
  <dcterms:modified xsi:type="dcterms:W3CDTF">2018-10-01T05:28:54Z</dcterms:modified>
</cp:coreProperties>
</file>