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0" r:id="rId3"/>
    <p:sldId id="279" r:id="rId4"/>
    <p:sldId id="281" r:id="rId5"/>
    <p:sldId id="261" r:id="rId6"/>
    <p:sldId id="280" r:id="rId7"/>
    <p:sldId id="27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18" y="7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/>
              <a:t>Reunião de </a:t>
            </a:r>
            <a:br>
              <a:rPr lang="pt-BR" dirty="0"/>
            </a:br>
            <a:r>
              <a:rPr lang="pt-BR" dirty="0"/>
              <a:t>Fim de Sprint</a:t>
            </a:r>
            <a:br>
              <a:rPr lang="pt-BR" dirty="0"/>
            </a:br>
            <a:r>
              <a:rPr lang="pt-BR" dirty="0"/>
              <a:t>10/09/2018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dirty="0" err="1"/>
              <a:t>LuluTeam</a:t>
            </a:r>
            <a:endParaRPr lang="pt-BR" dirty="0"/>
          </a:p>
          <a:p>
            <a:pPr algn="ctr"/>
            <a:endParaRPr lang="pt-BR" dirty="0"/>
          </a:p>
        </p:txBody>
      </p:sp>
      <p:pic>
        <p:nvPicPr>
          <p:cNvPr id="1026" name="Picture 2" descr="Resultado de imagem para ufr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353" y="1375722"/>
            <a:ext cx="2619651" cy="1300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dcc ufr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125" y="4834585"/>
            <a:ext cx="2818105" cy="92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03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Estórias do Sprint Atual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440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1ª Estória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69268" y="864108"/>
            <a:ext cx="7490710" cy="5120640"/>
          </a:xfrm>
        </p:spPr>
        <p:txBody>
          <a:bodyPr/>
          <a:lstStyle/>
          <a:p>
            <a:pPr algn="just"/>
            <a:r>
              <a:rPr lang="pt-BR" b="1" dirty="0"/>
              <a:t>1ª Estória: </a:t>
            </a:r>
            <a:r>
              <a:rPr lang="pt-BR" dirty="0"/>
              <a:t>Elaboração do tipo de sistema de estoques para a criação de software.</a:t>
            </a:r>
          </a:p>
          <a:p>
            <a:pPr algn="just"/>
            <a:r>
              <a:rPr lang="pt-BR" b="1" dirty="0"/>
              <a:t>Descrição</a:t>
            </a:r>
            <a:r>
              <a:rPr lang="pt-BR" dirty="0"/>
              <a:t>:  Como pesquisador, é preciso elaborar a versão parcial da ontologia  que será usada como base para a versão final. Que será o sistema de estoques de uma farmácia.</a:t>
            </a:r>
          </a:p>
          <a:p>
            <a:pPr algn="just"/>
            <a:r>
              <a:rPr lang="pt-BR" b="1" dirty="0"/>
              <a:t>Status: [Concluído]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809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2ª Estória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/>
              <a:t>2ª Estória: </a:t>
            </a:r>
            <a:r>
              <a:rPr lang="pt-BR" dirty="0"/>
              <a:t>Elaboração do diagrama de classes.</a:t>
            </a:r>
          </a:p>
          <a:p>
            <a:pPr algn="just"/>
            <a:r>
              <a:rPr lang="pt-BR" b="1" dirty="0"/>
              <a:t>Descrição</a:t>
            </a:r>
            <a:r>
              <a:rPr lang="pt-BR" dirty="0"/>
              <a:t>:  O diagrama será feito </a:t>
            </a:r>
            <a:r>
              <a:rPr lang="pt-BR" dirty="0" smtClean="0"/>
              <a:t>utilizando o software </a:t>
            </a:r>
            <a:r>
              <a:rPr lang="pt-BR" dirty="0" err="1" smtClean="0"/>
              <a:t>Astah</a:t>
            </a:r>
            <a:r>
              <a:rPr lang="pt-BR" dirty="0" smtClean="0"/>
              <a:t> para o </a:t>
            </a:r>
            <a:r>
              <a:rPr lang="pt-BR" dirty="0"/>
              <a:t>acompanhamento </a:t>
            </a:r>
            <a:r>
              <a:rPr lang="pt-BR" dirty="0" smtClean="0"/>
              <a:t>e facilitação da </a:t>
            </a:r>
            <a:r>
              <a:rPr lang="pt-BR" dirty="0"/>
              <a:t>elaboração do projeto </a:t>
            </a:r>
            <a:r>
              <a:rPr lang="pt-BR" dirty="0" smtClean="0"/>
              <a:t>e que </a:t>
            </a:r>
            <a:r>
              <a:rPr lang="pt-BR" dirty="0"/>
              <a:t>todos tenham uma visão ampla do que está acontecendo.</a:t>
            </a:r>
          </a:p>
          <a:p>
            <a:pPr algn="just"/>
            <a:r>
              <a:rPr lang="pt-BR" b="1" dirty="0"/>
              <a:t>Status: [Em andamento]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957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Estórias do Próximo Sprint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390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1ª Estória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69268" y="864108"/>
            <a:ext cx="7490710" cy="5120640"/>
          </a:xfrm>
        </p:spPr>
        <p:txBody>
          <a:bodyPr/>
          <a:lstStyle/>
          <a:p>
            <a:pPr algn="just"/>
            <a:r>
              <a:rPr lang="pt-BR" b="1" dirty="0"/>
              <a:t>1ª Estória: </a:t>
            </a:r>
            <a:r>
              <a:rPr lang="pt-BR" dirty="0" smtClean="0"/>
              <a:t>Implementação das superclasses.</a:t>
            </a:r>
            <a:endParaRPr lang="pt-B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b="1" dirty="0"/>
              <a:t>Descrição</a:t>
            </a:r>
            <a:r>
              <a:rPr lang="pt-BR" dirty="0"/>
              <a:t>: </a:t>
            </a:r>
            <a:r>
              <a:rPr lang="pt-BR" dirty="0" smtClean="0"/>
              <a:t>Iniciar a implementação/codificação da superclasse principal do projeto.</a:t>
            </a:r>
            <a:endParaRPr lang="pt-BR" dirty="0"/>
          </a:p>
          <a:p>
            <a:r>
              <a:rPr lang="pt-BR" b="1" dirty="0"/>
              <a:t>Critério: </a:t>
            </a:r>
            <a:r>
              <a:rPr lang="pt-BR" dirty="0" smtClean="0"/>
              <a:t>Diagrama de Classe</a:t>
            </a: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8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2ª Estória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69268" y="864108"/>
            <a:ext cx="7490710" cy="5120640"/>
          </a:xfrm>
        </p:spPr>
        <p:txBody>
          <a:bodyPr/>
          <a:lstStyle/>
          <a:p>
            <a:pPr algn="just"/>
            <a:r>
              <a:rPr lang="pt-BR" b="1" dirty="0"/>
              <a:t>2ª Estória: </a:t>
            </a:r>
            <a:r>
              <a:rPr lang="pt-BR" dirty="0" smtClean="0"/>
              <a:t>Pesquisar a implementação do Banco de Dados e da Interface Gráfica.</a:t>
            </a:r>
            <a:endParaRPr lang="pt-BR" dirty="0"/>
          </a:p>
          <a:p>
            <a:pPr algn="just"/>
            <a:r>
              <a:rPr lang="pt-BR" b="1" dirty="0"/>
              <a:t>Descrição</a:t>
            </a:r>
            <a:r>
              <a:rPr lang="pt-BR" dirty="0"/>
              <a:t>:   </a:t>
            </a:r>
            <a:r>
              <a:rPr lang="pt-BR" dirty="0" smtClean="0"/>
              <a:t>Entender como implementar um Banco de Dados e como juntar a interface aos scripts.</a:t>
            </a:r>
          </a:p>
          <a:p>
            <a:pPr algn="just"/>
            <a:r>
              <a:rPr lang="pt-BR" b="1" dirty="0" smtClean="0"/>
              <a:t>Status</a:t>
            </a:r>
            <a:r>
              <a:rPr lang="pt-BR" b="1" dirty="0"/>
              <a:t>: [</a:t>
            </a:r>
            <a:r>
              <a:rPr lang="pt-BR" smtClean="0"/>
              <a:t>Em andamento</a:t>
            </a:r>
            <a:r>
              <a:rPr lang="pt-BR" b="1" smtClean="0"/>
              <a:t>]</a:t>
            </a:r>
            <a:r>
              <a:rPr lang="pt-BR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497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Quadr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TM03457475[[fn=Quadro]]</Template>
  <TotalTime>742</TotalTime>
  <Words>74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Calibri</vt:lpstr>
      <vt:lpstr>Corbel</vt:lpstr>
      <vt:lpstr>Times New Roman</vt:lpstr>
      <vt:lpstr>Wingdings 2</vt:lpstr>
      <vt:lpstr>Quadro</vt:lpstr>
      <vt:lpstr>Reunião de  Fim de Sprint 10/09/2018</vt:lpstr>
      <vt:lpstr>Estórias do Sprint Atual</vt:lpstr>
      <vt:lpstr>1ª Estória</vt:lpstr>
      <vt:lpstr>2ª Estória</vt:lpstr>
      <vt:lpstr>Estórias do Próximo Sprint</vt:lpstr>
      <vt:lpstr>1ª Estória</vt:lpstr>
      <vt:lpstr>2ª Estória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David Ramos</dc:creator>
  <cp:lastModifiedBy>Kook Ho</cp:lastModifiedBy>
  <cp:revision>113</cp:revision>
  <dcterms:created xsi:type="dcterms:W3CDTF">2015-11-16T06:13:26Z</dcterms:created>
  <dcterms:modified xsi:type="dcterms:W3CDTF">2018-09-10T13:24:13Z</dcterms:modified>
</cp:coreProperties>
</file>