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5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67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6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50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09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9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0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39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03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13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0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D4272-E40B-4665-B9DA-42EAECB63E1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9127-AFE5-4F25-966F-BD995794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>
          <a:xfrm>
            <a:off x="0" y="980728"/>
            <a:ext cx="9003627" cy="5184576"/>
            <a:chOff x="0" y="188640"/>
            <a:chExt cx="9003627" cy="518457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76672"/>
              <a:ext cx="8896123" cy="4896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Conector reto 5"/>
            <p:cNvCxnSpPr/>
            <p:nvPr/>
          </p:nvCxnSpPr>
          <p:spPr>
            <a:xfrm flipV="1">
              <a:off x="3694049" y="188640"/>
              <a:ext cx="0" cy="1822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805253" y="188640"/>
              <a:ext cx="0" cy="224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639270" y="188640"/>
              <a:ext cx="0" cy="303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971600" y="188640"/>
              <a:ext cx="0" cy="3437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39270" y="188640"/>
              <a:ext cx="0" cy="3888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245777" y="188640"/>
              <a:ext cx="0" cy="4276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1677825" y="205228"/>
              <a:ext cx="0" cy="4276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3419872" y="188640"/>
              <a:ext cx="0" cy="3040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V="1">
              <a:off x="4126097" y="188640"/>
              <a:ext cx="0" cy="3860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107504" y="2052649"/>
              <a:ext cx="358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H="1">
              <a:off x="107505" y="2434743"/>
              <a:ext cx="16977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H="1">
              <a:off x="107504" y="2836348"/>
              <a:ext cx="5317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H="1">
              <a:off x="107504" y="3212976"/>
              <a:ext cx="5317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 flipH="1">
              <a:off x="0" y="3628436"/>
              <a:ext cx="968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 flipV="1">
              <a:off x="0" y="4077073"/>
              <a:ext cx="57961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0" y="4450967"/>
              <a:ext cx="14036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V="1">
              <a:off x="4585855" y="188640"/>
              <a:ext cx="0" cy="3860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/>
          <p:cNvSpPr txBox="1"/>
          <p:nvPr/>
        </p:nvSpPr>
        <p:spPr>
          <a:xfrm>
            <a:off x="251520" y="3693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FOLHA A4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63863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Banco Safra 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Kenji Milanez</dc:creator>
  <cp:lastModifiedBy>Bruno Kenji Milanez</cp:lastModifiedBy>
  <cp:revision>2</cp:revision>
  <dcterms:created xsi:type="dcterms:W3CDTF">2017-05-23T15:53:56Z</dcterms:created>
  <dcterms:modified xsi:type="dcterms:W3CDTF">2017-05-23T15:59:05Z</dcterms:modified>
</cp:coreProperties>
</file>