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517" r:id="rId3"/>
    <p:sldId id="528" r:id="rId4"/>
    <p:sldId id="527" r:id="rId5"/>
    <p:sldId id="531" r:id="rId6"/>
    <p:sldId id="532" r:id="rId7"/>
    <p:sldId id="524" r:id="rId8"/>
    <p:sldId id="525" r:id="rId9"/>
    <p:sldId id="526" r:id="rId10"/>
    <p:sldId id="533" r:id="rId11"/>
    <p:sldId id="534" r:id="rId12"/>
    <p:sldId id="510" r:id="rId13"/>
    <p:sldId id="511" r:id="rId14"/>
    <p:sldId id="512" r:id="rId15"/>
    <p:sldId id="489" r:id="rId16"/>
    <p:sldId id="513" r:id="rId17"/>
    <p:sldId id="514" r:id="rId18"/>
    <p:sldId id="515" r:id="rId19"/>
    <p:sldId id="516" r:id="rId20"/>
    <p:sldId id="393" r:id="rId21"/>
    <p:sldId id="381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261429-179D-9345-A49C-BE7B2154BF36}" type="datetimeFigureOut">
              <a:rPr lang="pt-BR" smtClean="0"/>
              <a:pPr>
                <a:defRPr/>
              </a:pPr>
              <a:t>20/05/20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B153692-0EDD-DA43-93BA-444BEFB2D07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pt-B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2647950"/>
          </a:xfrm>
        </p:spPr>
        <p:txBody>
          <a:bodyPr/>
          <a:lstStyle/>
          <a:p>
            <a:pPr marR="0" algn="l" eaLnBrk="1" hangingPunct="1"/>
            <a:endParaRPr lang="pt-BR" dirty="0">
              <a:latin typeface="Constantia" charset="0"/>
              <a:ea typeface="MS PGothic" charset="0"/>
            </a:endParaRPr>
          </a:p>
          <a:p>
            <a:pPr marR="0" algn="l" eaLnBrk="1" hangingPunct="1"/>
            <a:r>
              <a:rPr lang="pt-BR" dirty="0">
                <a:latin typeface="Constantia" charset="0"/>
                <a:ea typeface="MS PGothic" charset="0"/>
              </a:rPr>
              <a:t>Disciplina: Introdução </a:t>
            </a:r>
            <a:r>
              <a:rPr lang="pt-BR" dirty="0" smtClean="0">
                <a:latin typeface="Constantia" charset="0"/>
                <a:ea typeface="MS PGothic" charset="0"/>
              </a:rPr>
              <a:t>ao Desenvolvimento </a:t>
            </a:r>
            <a:r>
              <a:rPr lang="pt-BR" dirty="0">
                <a:latin typeface="Constantia" charset="0"/>
                <a:ea typeface="MS PGothic" charset="0"/>
              </a:rPr>
              <a:t>Web </a:t>
            </a:r>
          </a:p>
          <a:p>
            <a:pPr marR="0" algn="l" eaLnBrk="1" hangingPunct="1"/>
            <a:endParaRPr lang="pt-BR" dirty="0">
              <a:latin typeface="Constantia" charset="0"/>
              <a:ea typeface="MS PGothic" charset="0"/>
            </a:endParaRPr>
          </a:p>
          <a:p>
            <a:pPr marR="0" algn="l" eaLnBrk="1" hangingPunct="1"/>
            <a:r>
              <a:rPr lang="pt-BR" dirty="0">
                <a:latin typeface="Constantia" charset="0"/>
                <a:ea typeface="MS PGothic" charset="0"/>
              </a:rPr>
              <a:t>Prof. Davis  Figueiredo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mtClean="0"/>
              <a:t>Aula 0</a:t>
            </a:r>
            <a:r>
              <a:rPr lang="pt-BR" dirty="0"/>
              <a:t>9</a:t>
            </a:r>
            <a:r>
              <a:rPr lang="pt-BR" smtClean="0"/>
              <a:t> </a:t>
            </a:r>
            <a:r>
              <a:rPr lang="pt-BR" dirty="0" smtClean="0"/>
              <a:t>Fundamentos do CSS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111"/>
            <a:ext cx="8229600" cy="936625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pt-BR" sz="3200" dirty="0" smtClean="0">
                <a:solidFill>
                  <a:srgbClr val="0070C0"/>
                </a:solidFill>
                <a:latin typeface="Arial" charset="0"/>
              </a:rPr>
            </a:b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Pil</a:t>
            </a:r>
            <a:r>
              <a:rPr lang="pt-BR" sz="3200" dirty="0">
                <a:solidFill>
                  <a:srgbClr val="0070C0"/>
                </a:solidFill>
                <a:latin typeface="Arial" charset="0"/>
              </a:rPr>
              <a:t>a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res do 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RWD - </a:t>
            </a:r>
            <a:r>
              <a:rPr lang="pt-BR" sz="3200" dirty="0" err="1" smtClean="0">
                <a:solidFill>
                  <a:srgbClr val="0070C0"/>
                </a:solidFill>
                <a:latin typeface="Arial" charset="0"/>
              </a:rPr>
              <a:t>Responsive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Web Design</a:t>
            </a:r>
            <a:endParaRPr lang="pt-BR" sz="32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3" name="Picture 2" descr="Pilares-fundamenta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84" y="2577995"/>
            <a:ext cx="3803333" cy="3803333"/>
          </a:xfrm>
          <a:prstGeom prst="rect">
            <a:avLst/>
          </a:prstGeom>
        </p:spPr>
      </p:pic>
      <p:pic>
        <p:nvPicPr>
          <p:cNvPr id="4" name="Picture 3" descr="design-rw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3" y="1137835"/>
            <a:ext cx="5677705" cy="24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111"/>
            <a:ext cx="8229600" cy="936625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pt-BR" sz="3200" dirty="0" smtClean="0">
                <a:solidFill>
                  <a:srgbClr val="0070C0"/>
                </a:solidFill>
                <a:latin typeface="Arial" charset="0"/>
              </a:rPr>
            </a:b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Pil</a:t>
            </a:r>
            <a:r>
              <a:rPr lang="pt-BR" sz="3200" dirty="0">
                <a:solidFill>
                  <a:srgbClr val="0070C0"/>
                </a:solidFill>
                <a:latin typeface="Arial" charset="0"/>
              </a:rPr>
              <a:t>a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res do 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RWD - </a:t>
            </a:r>
            <a:r>
              <a:rPr lang="pt-BR" sz="3200" dirty="0" err="1" smtClean="0">
                <a:solidFill>
                  <a:srgbClr val="0070C0"/>
                </a:solidFill>
                <a:latin typeface="Arial" charset="0"/>
              </a:rPr>
              <a:t>Responsive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Web Design</a:t>
            </a:r>
            <a:endParaRPr lang="pt-BR" sz="32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1340768"/>
            <a:ext cx="8784976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1371600" lvl="2" indent="-457200">
              <a:buFont typeface="Arial"/>
              <a:buChar char="•"/>
            </a:pPr>
            <a:r>
              <a:rPr lang="en-US" sz="3600" dirty="0" smtClean="0"/>
              <a:t>Viewport</a:t>
            </a:r>
          </a:p>
          <a:p>
            <a:pPr marL="1371600" lvl="2" indent="-457200">
              <a:buFont typeface="Arial"/>
              <a:buChar char="•"/>
            </a:pPr>
            <a:endParaRPr lang="en-US" sz="3600" dirty="0" smtClean="0"/>
          </a:p>
          <a:p>
            <a:pPr marL="1371600" lvl="2" indent="-457200">
              <a:buFont typeface="Arial"/>
              <a:buChar char="•"/>
            </a:pPr>
            <a:r>
              <a:rPr lang="en-US" sz="3600" dirty="0"/>
              <a:t>Media </a:t>
            </a:r>
            <a:r>
              <a:rPr lang="en-US" sz="3600" dirty="0" smtClean="0"/>
              <a:t>Queries</a:t>
            </a:r>
            <a:endParaRPr lang="en-US" sz="3600" dirty="0" smtClean="0"/>
          </a:p>
          <a:p>
            <a:pPr marL="1371600" lvl="2" indent="-457200">
              <a:buFont typeface="Arial"/>
              <a:buChar char="•"/>
            </a:pPr>
            <a:endParaRPr lang="en-US" sz="3600" dirty="0" smtClean="0"/>
          </a:p>
          <a:p>
            <a:pPr marL="1371600" lvl="2" indent="-457200">
              <a:buFont typeface="Arial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Layout </a:t>
            </a:r>
            <a:r>
              <a:rPr lang="en-US" sz="3600" dirty="0" err="1"/>
              <a:t>Fluído</a:t>
            </a:r>
            <a:endParaRPr lang="en-US" sz="3600" dirty="0"/>
          </a:p>
          <a:p>
            <a:endParaRPr lang="en-US" sz="2800" dirty="0"/>
          </a:p>
          <a:p>
            <a:pPr algn="just"/>
            <a:endParaRPr lang="en-US" sz="2800" dirty="0" smtClean="0"/>
          </a:p>
          <a:p>
            <a:endParaRPr lang="en-US" sz="2400" dirty="0"/>
          </a:p>
          <a:p>
            <a:pPr algn="just" eaLnBrk="1" hangingPunct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4987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err="1" smtClean="0">
                <a:solidFill>
                  <a:srgbClr val="0070C0"/>
                </a:solidFill>
                <a:latin typeface="Arial" charset="0"/>
              </a:rPr>
              <a:t>Viewport</a:t>
            </a:r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1340768"/>
            <a:ext cx="5688631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algn="just"/>
            <a:r>
              <a:rPr lang="en-US" sz="2800" dirty="0" smtClean="0"/>
              <a:t>O </a:t>
            </a:r>
            <a:r>
              <a:rPr lang="en-US" sz="2800" dirty="0"/>
              <a:t>HTML5 </a:t>
            </a:r>
            <a:r>
              <a:rPr lang="en-US" sz="2800" dirty="0" err="1"/>
              <a:t>introduziu</a:t>
            </a:r>
            <a:r>
              <a:rPr lang="en-US" sz="2800" dirty="0"/>
              <a:t> um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permitir</a:t>
            </a:r>
            <a:r>
              <a:rPr lang="en-US" sz="2800" dirty="0"/>
              <a:t> </a:t>
            </a:r>
            <a:r>
              <a:rPr lang="en-US" sz="2800" dirty="0" err="1" smtClean="0"/>
              <a:t>aos</a:t>
            </a:r>
            <a:r>
              <a:rPr lang="en-US" sz="2800" dirty="0" smtClean="0"/>
              <a:t> </a:t>
            </a:r>
            <a:r>
              <a:rPr lang="en-US" sz="2800" dirty="0" err="1" smtClean="0"/>
              <a:t>desenvolvedores</a:t>
            </a:r>
            <a:r>
              <a:rPr lang="en-US" sz="2800" dirty="0" smtClean="0"/>
              <a:t> </a:t>
            </a:r>
            <a:r>
              <a:rPr lang="en-US" sz="2800" dirty="0" err="1" smtClean="0"/>
              <a:t>assumirem</a:t>
            </a:r>
            <a:r>
              <a:rPr lang="en-US" sz="2800" dirty="0" smtClean="0"/>
              <a:t> </a:t>
            </a:r>
            <a:r>
              <a:rPr lang="en-US" sz="2800" dirty="0"/>
              <a:t>o </a:t>
            </a:r>
            <a:r>
              <a:rPr lang="en-US" sz="2800" dirty="0" err="1"/>
              <a:t>controle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a </a:t>
            </a:r>
            <a:r>
              <a:rPr lang="en-US" sz="2800" dirty="0" err="1"/>
              <a:t>janela</a:t>
            </a:r>
            <a:r>
              <a:rPr lang="en-US" sz="2800" dirty="0"/>
              <a:t> de </a:t>
            </a:r>
            <a:r>
              <a:rPr lang="en-US" sz="2800" dirty="0" err="1" smtClean="0"/>
              <a:t>vizualização</a:t>
            </a:r>
            <a:r>
              <a:rPr lang="en-US" sz="2800" dirty="0"/>
              <a:t> </a:t>
            </a:r>
            <a:r>
              <a:rPr lang="en-US" sz="2800" dirty="0" err="1" smtClean="0"/>
              <a:t>através</a:t>
            </a:r>
            <a:r>
              <a:rPr lang="en-US" sz="2800" dirty="0" smtClean="0"/>
              <a:t> da tag &lt;</a:t>
            </a:r>
            <a:r>
              <a:rPr lang="en-US" sz="2800" dirty="0">
                <a:solidFill>
                  <a:srgbClr val="FF0000"/>
                </a:solidFill>
              </a:rPr>
              <a:t>meta</a:t>
            </a:r>
            <a:r>
              <a:rPr lang="en-US" sz="2800" dirty="0" smtClean="0"/>
              <a:t>&gt;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da tag &lt;</a:t>
            </a:r>
            <a:r>
              <a:rPr lang="en-US" sz="2800" dirty="0" smtClean="0">
                <a:solidFill>
                  <a:srgbClr val="FF0000"/>
                </a:solidFill>
              </a:rPr>
              <a:t>head</a:t>
            </a:r>
            <a:r>
              <a:rPr lang="en-US" sz="2800" dirty="0" smtClean="0"/>
              <a:t>&gt;&lt;/</a:t>
            </a:r>
            <a:r>
              <a:rPr lang="en-US" sz="2800" dirty="0" smtClean="0">
                <a:solidFill>
                  <a:srgbClr val="FF0000"/>
                </a:solidFill>
              </a:rPr>
              <a:t>head</a:t>
            </a:r>
            <a:r>
              <a:rPr lang="en-US" sz="2800" dirty="0"/>
              <a:t>&gt;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pPr algn="just"/>
            <a:endParaRPr lang="en-US" sz="2800" dirty="0" smtClean="0"/>
          </a:p>
          <a:p>
            <a:endParaRPr lang="en-US" sz="2400" dirty="0"/>
          </a:p>
          <a:p>
            <a:pPr algn="just" eaLnBrk="1" hangingPunct="1"/>
            <a:endParaRPr lang="pt-BR" sz="2000" dirty="0"/>
          </a:p>
        </p:txBody>
      </p:sp>
      <p:pic>
        <p:nvPicPr>
          <p:cNvPr id="2" name="Picture 1" descr="Captura de Tela 2019-10-30 às 1.3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33" y="1726929"/>
            <a:ext cx="3036455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4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err="1" smtClean="0">
                <a:solidFill>
                  <a:srgbClr val="0070C0"/>
                </a:solidFill>
                <a:latin typeface="Arial" charset="0"/>
              </a:rPr>
              <a:t>Viewport</a:t>
            </a:r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3" name="Picture 2" descr="Captura de Tela 2019-10-30 às 1.5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628800"/>
            <a:ext cx="8312727" cy="298766"/>
          </a:xfrm>
          <a:prstGeom prst="rect">
            <a:avLst/>
          </a:prstGeom>
        </p:spPr>
      </p:pic>
      <p:pic>
        <p:nvPicPr>
          <p:cNvPr id="4" name="Picture 3" descr="Captura de Tela 2019-10-30 às 1.48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81" y="2051043"/>
            <a:ext cx="4704527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1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err="1" smtClean="0">
                <a:solidFill>
                  <a:srgbClr val="0070C0"/>
                </a:solidFill>
                <a:latin typeface="Arial" charset="0"/>
              </a:rPr>
              <a:t>Viewport</a:t>
            </a:r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1340768"/>
            <a:ext cx="8784976" cy="581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r>
              <a:rPr lang="en-US" sz="2800" dirty="0" smtClean="0"/>
              <a:t>A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FF0000"/>
                </a:solidFill>
              </a:rPr>
              <a:t>meta</a:t>
            </a:r>
            <a:r>
              <a:rPr lang="en-US" sz="2800" dirty="0" smtClean="0"/>
              <a:t>&gt; viewport da </a:t>
            </a:r>
            <a:r>
              <a:rPr lang="en-US" sz="2800" dirty="0" err="1"/>
              <a:t>instruções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navegador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controlar</a:t>
            </a:r>
            <a:r>
              <a:rPr lang="en-US" sz="2800" dirty="0"/>
              <a:t> as </a:t>
            </a:r>
            <a:r>
              <a:rPr lang="en-US" sz="2800" dirty="0" err="1"/>
              <a:t>dimensões</a:t>
            </a:r>
            <a:r>
              <a:rPr lang="en-US" sz="2800" dirty="0"/>
              <a:t> e a </a:t>
            </a:r>
            <a:r>
              <a:rPr lang="en-US" sz="2800" dirty="0" err="1"/>
              <a:t>escala</a:t>
            </a:r>
            <a:r>
              <a:rPr lang="en-US" sz="2800" dirty="0"/>
              <a:t> da </a:t>
            </a:r>
            <a:r>
              <a:rPr lang="en-US" sz="2800" dirty="0" err="1"/>
              <a:t>página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width=device-</a:t>
            </a:r>
            <a:r>
              <a:rPr lang="en-US" sz="2800" dirty="0" smtClean="0">
                <a:solidFill>
                  <a:srgbClr val="FF0000"/>
                </a:solidFill>
              </a:rPr>
              <a:t>width</a:t>
            </a:r>
            <a:r>
              <a:rPr lang="en-US" sz="2800" dirty="0" smtClean="0"/>
              <a:t> define </a:t>
            </a:r>
            <a:r>
              <a:rPr lang="en-US" sz="2800" dirty="0"/>
              <a:t>a </a:t>
            </a:r>
            <a:r>
              <a:rPr lang="en-US" sz="2800" dirty="0" err="1"/>
              <a:t>largura</a:t>
            </a:r>
            <a:r>
              <a:rPr lang="en-US" sz="2800" dirty="0"/>
              <a:t> da </a:t>
            </a:r>
            <a:r>
              <a:rPr lang="en-US" sz="2800" dirty="0" err="1"/>
              <a:t>página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seguir</a:t>
            </a:r>
            <a:r>
              <a:rPr lang="en-US" sz="2800" dirty="0"/>
              <a:t> a </a:t>
            </a:r>
            <a:r>
              <a:rPr lang="en-US" sz="2800" dirty="0" err="1"/>
              <a:t>largura</a:t>
            </a:r>
            <a:r>
              <a:rPr lang="en-US" sz="2800" dirty="0"/>
              <a:t> da </a:t>
            </a:r>
            <a:r>
              <a:rPr lang="en-US" sz="2800" dirty="0" err="1"/>
              <a:t>tela</a:t>
            </a:r>
            <a:r>
              <a:rPr lang="en-US" sz="2800" dirty="0"/>
              <a:t> do </a:t>
            </a:r>
            <a:r>
              <a:rPr lang="en-US" sz="2800" dirty="0" err="1"/>
              <a:t>dispositivo</a:t>
            </a:r>
            <a:r>
              <a:rPr lang="en-US" sz="2800" dirty="0"/>
              <a:t> </a:t>
            </a:r>
            <a:r>
              <a:rPr lang="en-US" sz="2800" dirty="0" smtClean="0"/>
              <a:t>(.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initial-scale=</a:t>
            </a:r>
            <a:r>
              <a:rPr lang="en-US" sz="2800" dirty="0" smtClean="0">
                <a:solidFill>
                  <a:srgbClr val="FF0000"/>
                </a:solidFill>
              </a:rPr>
              <a:t>1.0</a:t>
            </a:r>
            <a:r>
              <a:rPr lang="en-US" sz="2800" dirty="0" smtClean="0"/>
              <a:t> define </a:t>
            </a:r>
            <a:r>
              <a:rPr lang="en-US" sz="2800" dirty="0"/>
              <a:t>o </a:t>
            </a:r>
            <a:r>
              <a:rPr lang="en-US" sz="2800" dirty="0" err="1"/>
              <a:t>nível</a:t>
            </a:r>
            <a:r>
              <a:rPr lang="en-US" sz="2800" dirty="0"/>
              <a:t> de zoom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primeira</a:t>
            </a:r>
            <a:r>
              <a:rPr lang="en-US" sz="2800" dirty="0" smtClean="0"/>
              <a:t> </a:t>
            </a:r>
            <a:r>
              <a:rPr lang="en-US" sz="2800" dirty="0" err="1" smtClean="0"/>
              <a:t>carga</a:t>
            </a:r>
            <a:r>
              <a:rPr lang="en-US" sz="2800" dirty="0" smtClean="0"/>
              <a:t> do browser.</a:t>
            </a:r>
            <a:endParaRPr lang="en-US" sz="2800" dirty="0"/>
          </a:p>
          <a:p>
            <a:endParaRPr lang="en-US" sz="2800" dirty="0"/>
          </a:p>
          <a:p>
            <a:pPr algn="just"/>
            <a:endParaRPr lang="en-US" sz="2800" dirty="0" smtClean="0"/>
          </a:p>
          <a:p>
            <a:endParaRPr lang="en-US" sz="2400" dirty="0"/>
          </a:p>
          <a:p>
            <a:pPr algn="just" eaLnBrk="1" hangingPunct="1"/>
            <a:endParaRPr lang="pt-BR" sz="2000" dirty="0"/>
          </a:p>
        </p:txBody>
      </p:sp>
      <p:pic>
        <p:nvPicPr>
          <p:cNvPr id="2" name="Picture 1" descr="Captura de Tela 2019-10-30 às 1.5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9" y="1603127"/>
            <a:ext cx="8312727" cy="2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Media Queries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1340768"/>
            <a:ext cx="8712968" cy="809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 err="1" smtClean="0"/>
              <a:t>regra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@media</a:t>
            </a:r>
            <a:r>
              <a:rPr lang="en-US" sz="2800" dirty="0" smtClean="0"/>
              <a:t>, </a:t>
            </a:r>
            <a:r>
              <a:rPr lang="en-US" sz="2800" dirty="0" err="1" smtClean="0"/>
              <a:t>tornou</a:t>
            </a:r>
            <a:r>
              <a:rPr lang="en-US" sz="2800" dirty="0" smtClean="0"/>
              <a:t> </a:t>
            </a:r>
            <a:r>
              <a:rPr lang="en-US" sz="2800" dirty="0" err="1"/>
              <a:t>possível</a:t>
            </a:r>
            <a:r>
              <a:rPr lang="en-US" sz="2800" dirty="0"/>
              <a:t> </a:t>
            </a:r>
            <a:r>
              <a:rPr lang="en-US" sz="2800" dirty="0" err="1"/>
              <a:t>definir</a:t>
            </a:r>
            <a:r>
              <a:rPr lang="en-US" sz="2800" dirty="0"/>
              <a:t> </a:t>
            </a:r>
            <a:r>
              <a:rPr lang="en-US" sz="2800" dirty="0" err="1"/>
              <a:t>regras</a:t>
            </a:r>
            <a:r>
              <a:rPr lang="en-US" sz="2800" dirty="0"/>
              <a:t> de </a:t>
            </a:r>
            <a:r>
              <a:rPr lang="en-US" sz="2800" dirty="0" err="1"/>
              <a:t>estilo</a:t>
            </a:r>
            <a:r>
              <a:rPr lang="en-US" sz="2800" dirty="0"/>
              <a:t>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mídia</a:t>
            </a:r>
            <a:r>
              <a:rPr lang="en-US" sz="2800" dirty="0" smtClean="0"/>
              <a:t>. </a:t>
            </a:r>
            <a:r>
              <a:rPr lang="en-US" sz="2800" dirty="0" err="1" smtClean="0"/>
              <a:t>Fornece</a:t>
            </a:r>
            <a:r>
              <a:rPr lang="en-US" sz="2800" dirty="0" smtClean="0"/>
              <a:t> </a:t>
            </a:r>
            <a:r>
              <a:rPr lang="en-US" sz="2800" dirty="0" err="1" smtClean="0"/>
              <a:t>estilos</a:t>
            </a:r>
            <a:r>
              <a:rPr lang="en-US" sz="2800" dirty="0" smtClean="0"/>
              <a:t> </a:t>
            </a:r>
            <a:r>
              <a:rPr lang="en-US" sz="2800" dirty="0" err="1" smtClean="0"/>
              <a:t>personalizados</a:t>
            </a:r>
            <a:r>
              <a:rPr lang="en-US" sz="2800" dirty="0" smtClean="0"/>
              <a:t> </a:t>
            </a:r>
            <a:r>
              <a:rPr lang="en-US" sz="2800" dirty="0" err="1"/>
              <a:t>para</a:t>
            </a:r>
            <a:r>
              <a:rPr lang="en-US" sz="2800" dirty="0"/>
              <a:t> desktops, </a:t>
            </a:r>
            <a:r>
              <a:rPr lang="en-US" sz="2800" dirty="0" smtClean="0"/>
              <a:t>notebooks, </a:t>
            </a:r>
            <a:r>
              <a:rPr lang="en-US" sz="2800" dirty="0"/>
              <a:t>tablets e </a:t>
            </a:r>
            <a:r>
              <a:rPr lang="en-US" sz="2800" dirty="0" err="1" smtClean="0"/>
              <a:t>telefones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Media </a:t>
            </a:r>
            <a:r>
              <a:rPr lang="en-US" sz="2800" dirty="0" err="1" smtClean="0"/>
              <a:t>Querie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/>
              <a:t>verificar</a:t>
            </a:r>
            <a:r>
              <a:rPr lang="en-US" sz="2800" dirty="0"/>
              <a:t> </a:t>
            </a:r>
            <a:r>
              <a:rPr lang="en-US" sz="2800" dirty="0" err="1"/>
              <a:t>várias</a:t>
            </a:r>
            <a:r>
              <a:rPr lang="en-US" sz="2800" dirty="0"/>
              <a:t> </a:t>
            </a:r>
            <a:r>
              <a:rPr lang="en-US" sz="2800" dirty="0" err="1" smtClean="0"/>
              <a:t>caracteristicas</a:t>
            </a:r>
            <a:r>
              <a:rPr lang="en-US" sz="2800" dirty="0" smtClean="0"/>
              <a:t> do </a:t>
            </a:r>
            <a:r>
              <a:rPr lang="en-US" sz="2800" dirty="0" err="1" smtClean="0"/>
              <a:t>dispositivo</a:t>
            </a:r>
            <a:r>
              <a:rPr lang="en-US" sz="2800" dirty="0" smtClean="0"/>
              <a:t>,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sz="2400" dirty="0" err="1"/>
              <a:t>largura</a:t>
            </a:r>
            <a:r>
              <a:rPr lang="en-US" sz="2400" dirty="0"/>
              <a:t> e </a:t>
            </a:r>
            <a:r>
              <a:rPr lang="en-US" sz="2400" dirty="0" err="1"/>
              <a:t>altura</a:t>
            </a:r>
            <a:r>
              <a:rPr lang="en-US" sz="2400" dirty="0"/>
              <a:t> da </a:t>
            </a:r>
            <a:r>
              <a:rPr lang="en-US" sz="2400" dirty="0" smtClean="0"/>
              <a:t>viewport</a:t>
            </a:r>
            <a:endParaRPr lang="en-US" sz="2400" dirty="0"/>
          </a:p>
          <a:p>
            <a:pPr marL="914400" lvl="1" indent="-457200">
              <a:buFont typeface="Arial"/>
              <a:buChar char="•"/>
            </a:pPr>
            <a:r>
              <a:rPr lang="en-US" sz="2400" dirty="0" err="1"/>
              <a:t>largura</a:t>
            </a:r>
            <a:r>
              <a:rPr lang="en-US" sz="2400" dirty="0"/>
              <a:t> e </a:t>
            </a:r>
            <a:r>
              <a:rPr lang="en-US" sz="2400" dirty="0" err="1"/>
              <a:t>altura</a:t>
            </a:r>
            <a:r>
              <a:rPr lang="en-US" sz="2400" dirty="0"/>
              <a:t> do </a:t>
            </a:r>
            <a:r>
              <a:rPr lang="en-US" sz="2400" dirty="0" smtClean="0"/>
              <a:t>device</a:t>
            </a:r>
            <a:endParaRPr lang="en-US" sz="2400" dirty="0"/>
          </a:p>
          <a:p>
            <a:pPr marL="914400" lvl="1" indent="-457200">
              <a:buFont typeface="Arial"/>
              <a:buChar char="•"/>
            </a:pPr>
            <a:r>
              <a:rPr lang="en-US" sz="2400" dirty="0" err="1"/>
              <a:t>orientação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modo</a:t>
            </a:r>
            <a:r>
              <a:rPr lang="en-US" sz="2400" dirty="0" smtClean="0"/>
              <a:t> </a:t>
            </a:r>
            <a:r>
              <a:rPr lang="en-US" sz="2400" dirty="0" err="1"/>
              <a:t>paisagem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 smtClean="0"/>
              <a:t>retrato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1" indent="-457200">
              <a:buFont typeface="Arial"/>
              <a:buChar char="•"/>
            </a:pPr>
            <a:r>
              <a:rPr lang="en-US" sz="2400" dirty="0" err="1"/>
              <a:t>resolução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algn="just"/>
            <a:endParaRPr lang="en-US" sz="2800" dirty="0" smtClean="0"/>
          </a:p>
          <a:p>
            <a:endParaRPr lang="en-US" sz="2400" dirty="0"/>
          </a:p>
          <a:p>
            <a:pPr algn="just" eaLnBrk="1" hangingPunct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1425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Media Queries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2" name="Picture 1" descr="Captura de Tela 2019-10-30 às 6.1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133600"/>
            <a:ext cx="6144903" cy="27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2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Media Queries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3" name="Picture 2" descr="Captura de Tela 2019-10-30 às 6.2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65" y="2326005"/>
            <a:ext cx="6440171" cy="21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Media Queries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4" name="Picture 3" descr="Captura de Tela 2019-10-30 às 6.2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400300"/>
            <a:ext cx="7137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Media Queries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2" name="Picture 1" descr="Captura de Tela 2019-10-30 às 6.2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506712"/>
            <a:ext cx="5524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5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Design for </a:t>
            </a:r>
            <a:r>
              <a:rPr lang="pt-BR" sz="3200" dirty="0" err="1" smtClean="0">
                <a:solidFill>
                  <a:srgbClr val="0070C0"/>
                </a:solidFill>
                <a:latin typeface="Arial" charset="0"/>
              </a:rPr>
              <a:t>One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Web (Web 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Única)</a:t>
            </a:r>
            <a:endParaRPr lang="pt-BR" sz="32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4" name="Picture 3" descr="Captura de Tela 2020-05-20 às 6.08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38119"/>
            <a:ext cx="2715046" cy="2506864"/>
          </a:xfrm>
          <a:prstGeom prst="rect">
            <a:avLst/>
          </a:prstGeom>
        </p:spPr>
      </p:pic>
      <p:pic>
        <p:nvPicPr>
          <p:cNvPr id="6" name="Picture 5" descr="Captura de Tela 2020-05-20 às 6.0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26018"/>
            <a:ext cx="2715046" cy="22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2880" y="404143"/>
            <a:ext cx="8229600" cy="936625"/>
          </a:xfrm>
        </p:spPr>
        <p:txBody>
          <a:bodyPr/>
          <a:lstStyle/>
          <a:p>
            <a:r>
              <a:rPr lang="pt-BR" sz="4000" dirty="0" smtClean="0">
                <a:solidFill>
                  <a:srgbClr val="0070C0"/>
                </a:solidFill>
                <a:latin typeface="Arial" charset="0"/>
              </a:rPr>
              <a:t>Referências </a:t>
            </a:r>
            <a:endParaRPr lang="pt-BR" sz="40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916832"/>
            <a:ext cx="542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https://developer.mozilla.org/pt-BR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315" y="2348880"/>
            <a:ext cx="292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2852936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https://www.w3schools.com/html/</a:t>
            </a:r>
          </a:p>
        </p:txBody>
      </p:sp>
    </p:spTree>
    <p:extLst>
      <p:ext uri="{BB962C8B-B14F-4D97-AF65-F5344CB8AC3E}">
        <p14:creationId xmlns:p14="http://schemas.microsoft.com/office/powerpoint/2010/main" val="6371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6"/>
          <p:cNvSpPr>
            <a:spLocks noGrp="1"/>
          </p:cNvSpPr>
          <p:nvPr>
            <p:ph type="title"/>
          </p:nvPr>
        </p:nvSpPr>
        <p:spPr>
          <a:xfrm>
            <a:off x="971550" y="2781300"/>
            <a:ext cx="6985000" cy="1152525"/>
          </a:xfrm>
        </p:spPr>
        <p:txBody>
          <a:bodyPr/>
          <a:lstStyle/>
          <a:p>
            <a:r>
              <a:rPr lang="pt-BR" sz="5000" dirty="0" smtClean="0">
                <a:solidFill>
                  <a:srgbClr val="0070C0"/>
                </a:solidFill>
                <a:latin typeface="Arial" charset="0"/>
              </a:rPr>
              <a:t>Exercício</a:t>
            </a:r>
            <a:endParaRPr lang="pt-BR" sz="5000" dirty="0">
              <a:solidFill>
                <a:srgbClr val="0070C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0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Design for </a:t>
            </a:r>
            <a:r>
              <a:rPr lang="pt-BR" sz="3200" dirty="0" err="1" smtClean="0">
                <a:solidFill>
                  <a:srgbClr val="0070C0"/>
                </a:solidFill>
                <a:latin typeface="Arial" charset="0"/>
              </a:rPr>
              <a:t>One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Web (Web 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Única)</a:t>
            </a:r>
            <a:endParaRPr lang="pt-BR" sz="32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5" name="Picture 4" descr="Captura de Tela 2020-05-20 às 6.0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39" y="1556792"/>
            <a:ext cx="4000501" cy="736600"/>
          </a:xfrm>
          <a:prstGeom prst="rect">
            <a:avLst/>
          </a:prstGeom>
        </p:spPr>
      </p:pic>
      <p:pic>
        <p:nvPicPr>
          <p:cNvPr id="8" name="Picture 7" descr="Captura de Tela 2020-05-20 às 6.13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16" y="2334220"/>
            <a:ext cx="3987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1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88119"/>
            <a:ext cx="8229600" cy="936625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Layout 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Responsivo</a:t>
            </a:r>
            <a:br>
              <a:rPr lang="pt-BR" sz="3200" dirty="0" smtClean="0">
                <a:solidFill>
                  <a:srgbClr val="0070C0"/>
                </a:solidFill>
                <a:latin typeface="Arial" charset="0"/>
              </a:rPr>
            </a:b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RWD - </a:t>
            </a:r>
            <a:r>
              <a:rPr lang="pt-BR" sz="3200" dirty="0" err="1" smtClean="0">
                <a:solidFill>
                  <a:srgbClr val="0070C0"/>
                </a:solidFill>
                <a:latin typeface="Arial" charset="0"/>
              </a:rPr>
              <a:t>Responsive</a:t>
            </a:r>
            <a:r>
              <a:rPr lang="pt-BR" sz="3200" dirty="0" smtClean="0">
                <a:solidFill>
                  <a:srgbClr val="0070C0"/>
                </a:solidFill>
                <a:latin typeface="Arial" charset="0"/>
              </a:rPr>
              <a:t> Web Design</a:t>
            </a:r>
            <a:endParaRPr lang="pt-BR" sz="32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2" name="Picture 1" descr="design-responsiv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5161550" cy="3096930"/>
          </a:xfrm>
          <a:prstGeom prst="rect">
            <a:avLst/>
          </a:prstGeom>
        </p:spPr>
      </p:pic>
      <p:pic>
        <p:nvPicPr>
          <p:cNvPr id="8" name="Picture 7" descr="Captura de Tela 2020-05-20 às 6.0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74464"/>
            <a:ext cx="2715046" cy="250686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39843">
            <a:off x="4696452" y="4139524"/>
            <a:ext cx="1872208" cy="100811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0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Layout Responsivo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3" name="Picture 2" descr="responsive-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1" y="1528166"/>
            <a:ext cx="8081818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0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Layout Responsivo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2" name="Picture 1" descr="nao responsiv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0" y="1692490"/>
            <a:ext cx="6097181" cy="41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Layout Responsivo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5" name="Picture 4" descr="mobile-firs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1589901"/>
            <a:ext cx="7557025" cy="45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Layout Mobile </a:t>
            </a:r>
            <a:r>
              <a:rPr lang="pt-BR" sz="4400" dirty="0" err="1" smtClean="0">
                <a:solidFill>
                  <a:srgbClr val="0070C0"/>
                </a:solidFill>
                <a:latin typeface="Arial" charset="0"/>
              </a:rPr>
              <a:t>First</a:t>
            </a:r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3" name="Picture 2" descr="mobilefir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6" y="1988840"/>
            <a:ext cx="8312728" cy="3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8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36625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Layout Mobile </a:t>
            </a:r>
            <a:r>
              <a:rPr lang="pt-BR" sz="4400" dirty="0" err="1" smtClean="0">
                <a:solidFill>
                  <a:srgbClr val="0070C0"/>
                </a:solidFill>
                <a:latin typeface="Arial" charset="0"/>
              </a:rPr>
              <a:t>First</a:t>
            </a:r>
            <a:r>
              <a:rPr lang="pt-BR" sz="4400" dirty="0" smtClean="0">
                <a:solidFill>
                  <a:srgbClr val="0070C0"/>
                </a:solidFill>
                <a:latin typeface="Arial" charset="0"/>
              </a:rPr>
              <a:t> CSS</a:t>
            </a:r>
            <a:endParaRPr lang="pt-BR" sz="440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6" name="Picture 5" descr="mobilefir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48" y="1590506"/>
            <a:ext cx="6202104" cy="4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8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8598</TotalTime>
  <Words>257</Words>
  <Application>Microsoft Macintosh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Aula 09 Fundamentos do CSS</vt:lpstr>
      <vt:lpstr>Design for One Web (Web Única)</vt:lpstr>
      <vt:lpstr>Design for One Web (Web Única)</vt:lpstr>
      <vt:lpstr>Layout Responsivo  RWD - Responsive Web Design</vt:lpstr>
      <vt:lpstr>Layout Responsivo CSS</vt:lpstr>
      <vt:lpstr>Layout Responsivo CSS</vt:lpstr>
      <vt:lpstr>Layout Responsivo CSS</vt:lpstr>
      <vt:lpstr>Layout Mobile First CSS</vt:lpstr>
      <vt:lpstr>Layout Mobile First CSS</vt:lpstr>
      <vt:lpstr>  Pilares do RWD - Responsive Web Design</vt:lpstr>
      <vt:lpstr>  Pilares do RWD - Responsive Web Design</vt:lpstr>
      <vt:lpstr>Viewport CSS</vt:lpstr>
      <vt:lpstr>Viewport CSS</vt:lpstr>
      <vt:lpstr>Viewport CSS</vt:lpstr>
      <vt:lpstr>Media Queries CSS</vt:lpstr>
      <vt:lpstr>Media Queries CSS</vt:lpstr>
      <vt:lpstr>Media Queries CSS</vt:lpstr>
      <vt:lpstr>Media Queries CSS</vt:lpstr>
      <vt:lpstr>Media Queries CSS</vt:lpstr>
      <vt:lpstr>Referências 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inaugural</dc:title>
  <dc:creator>davis</dc:creator>
  <cp:lastModifiedBy>Davis Figueiredo</cp:lastModifiedBy>
  <cp:revision>319</cp:revision>
  <dcterms:created xsi:type="dcterms:W3CDTF">2010-08-02T15:12:21Z</dcterms:created>
  <dcterms:modified xsi:type="dcterms:W3CDTF">2020-05-20T21:44:43Z</dcterms:modified>
</cp:coreProperties>
</file>