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3"/>
  </p:notesMasterIdLst>
  <p:sldIdLst>
    <p:sldId id="256" r:id="rId2"/>
    <p:sldId id="258" r:id="rId3"/>
    <p:sldId id="351" r:id="rId4"/>
    <p:sldId id="263" r:id="rId5"/>
    <p:sldId id="267" r:id="rId6"/>
    <p:sldId id="270" r:id="rId7"/>
    <p:sldId id="273" r:id="rId8"/>
    <p:sldId id="274" r:id="rId9"/>
    <p:sldId id="275" r:id="rId10"/>
    <p:sldId id="352" r:id="rId11"/>
    <p:sldId id="353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</p:sldIdLst>
  <p:sldSz cx="9144000" cy="5143500" type="screen16x9"/>
  <p:notesSz cx="6858000" cy="9144000"/>
  <p:embeddedFontLst>
    <p:embeddedFont>
      <p:font typeface="Advent Pro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4A394-FD49-402F-8F6E-303E0C0FF8F9}">
  <a:tblStyle styleId="{9B54A394-FD49-402F-8F6E-303E0C0FF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2" y="58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660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08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29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24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60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6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105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08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83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92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95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7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308cb1a8e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308cb1a8e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308cb1a8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308cb1a8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b353a86397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b353a86397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4" r:id="rId7"/>
    <p:sldLayoutId id="2147483679" r:id="rId8"/>
    <p:sldLayoutId id="2147483684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RENTAL WEBSITE</a:t>
            </a:r>
            <a:endParaRPr dirty="0"/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Functionalitati</a:t>
            </a:r>
            <a:endParaRPr dirty="0"/>
          </a:p>
        </p:txBody>
      </p:sp>
      <p:cxnSp>
        <p:nvCxnSpPr>
          <p:cNvPr id="266" name="Google Shape;266;p48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70" name="Picture 2" descr="Car rental - Free transportation icons">
            <a:extLst>
              <a:ext uri="{FF2B5EF4-FFF2-40B4-BE49-F238E27FC236}">
                <a16:creationId xmlns:a16="http://schemas.microsoft.com/office/drawing/2014/main" id="{C378781F-BBA2-3BF6-B63F-C5A68B79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01" y="1209485"/>
            <a:ext cx="2494600" cy="24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br>
              <a:rPr lang="en" dirty="0"/>
            </a:br>
            <a:r>
              <a:rPr lang="en" dirty="0"/>
              <a:t>cu contul Google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8F057F-4174-6024-1FEB-8B868868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27" y="2054315"/>
            <a:ext cx="3760198" cy="12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7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713129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Autentificarea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498668" y="2018350"/>
            <a:ext cx="2498131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posibila utilizatorilor care au un cont Google.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6361732" y="21427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Conectarea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6361802" y="2582050"/>
            <a:ext cx="2283600" cy="9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va realiza la actionarea butonului           “Conectare cu Gmail”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D1808-08D3-EA63-E048-0924225A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53" y="1695169"/>
            <a:ext cx="2713243" cy="23108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803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Inchiriere</a:t>
            </a:r>
            <a:br>
              <a:rPr lang="en" dirty="0"/>
            </a:br>
            <a:r>
              <a:rPr lang="en" dirty="0"/>
              <a:t>Masini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ar rental - Free transportation icons">
            <a:extLst>
              <a:ext uri="{FF2B5EF4-FFF2-40B4-BE49-F238E27FC236}">
                <a16:creationId xmlns:a16="http://schemas.microsoft.com/office/drawing/2014/main" id="{F94CD665-1F3B-62F8-5E84-51516DEB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80" y="1408126"/>
            <a:ext cx="2182091" cy="21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Inchiriere masini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562604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Selectarea masinii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48143" y="2018350"/>
            <a:ext cx="2498131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realizeaza la apasarea pe model.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6361732" y="21427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Inchirierea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6361802" y="2582050"/>
            <a:ext cx="2283600" cy="9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va realiza la actionarea butonului din dreapta jos.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2740E-04C8-FCEC-610C-A3A4D6FE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04" y="1540752"/>
            <a:ext cx="3323298" cy="23314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138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Vizualizare</a:t>
            </a:r>
            <a:br>
              <a:rPr lang="en" dirty="0"/>
            </a:br>
            <a:r>
              <a:rPr lang="en" dirty="0"/>
              <a:t>Detalii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93122A-C3E5-AC13-6CED-8D9741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39" y="1808961"/>
            <a:ext cx="1525577" cy="15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1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Vizualizare detalii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562604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Informatii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48143" y="2018349"/>
            <a:ext cx="2498131" cy="109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Vehiculul si specificatiile acestuia sunt detaliate la apasarea pe modelul selectat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6361732" y="21427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Specificatii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6361802" y="2582050"/>
            <a:ext cx="2283600" cy="9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Se regasesc informatii referitoare la motorizare, nr. </a:t>
            </a:r>
            <a:r>
              <a:rPr lang="en-US" sz="1400" dirty="0" err="1"/>
              <a:t>pasageri</a:t>
            </a:r>
            <a:r>
              <a:rPr lang="en-US" sz="1400" dirty="0"/>
              <a:t>, </a:t>
            </a:r>
            <a:r>
              <a:rPr lang="en-US" sz="1400" dirty="0" err="1"/>
              <a:t>combustibil</a:t>
            </a:r>
            <a:r>
              <a:rPr lang="en-US" sz="1400" dirty="0"/>
              <a:t>, nr. Km </a:t>
            </a:r>
            <a:r>
              <a:rPr lang="en-US" sz="1400" dirty="0" err="1"/>
              <a:t>inclusi</a:t>
            </a:r>
            <a:r>
              <a:rPr lang="en-US" sz="1400" dirty="0"/>
              <a:t> in </a:t>
            </a:r>
            <a:r>
              <a:rPr lang="en-US" sz="1400" dirty="0" err="1"/>
              <a:t>pret</a:t>
            </a:r>
            <a:r>
              <a:rPr lang="en" sz="1400" dirty="0"/>
              <a:t>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C19E3-133C-9DD3-AF8D-9CED12BD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65" y="1579075"/>
            <a:ext cx="3067050" cy="22301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250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Descoperire</a:t>
            </a:r>
            <a:br>
              <a:rPr lang="en" dirty="0"/>
            </a:br>
            <a:r>
              <a:rPr lang="en" dirty="0"/>
              <a:t>Locatii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Map Location Outline Svg Png Icon Free Download (#220469) -  OnlineWebFonts.COM">
            <a:extLst>
              <a:ext uri="{FF2B5EF4-FFF2-40B4-BE49-F238E27FC236}">
                <a16:creationId xmlns:a16="http://schemas.microsoft.com/office/drawing/2014/main" id="{0060CAA5-6068-A31F-0E0B-24D79EC3E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34" y="1418059"/>
            <a:ext cx="2405784" cy="21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9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Descoperire Locatii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637308" y="1586478"/>
            <a:ext cx="1744768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Sedii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04799" y="2025752"/>
            <a:ext cx="2077346" cy="109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Utilizatorul va putea naviga si selecta cel mai apropiat sediu.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B703-4DC6-E58D-3148-65CD7D08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62" y="1469273"/>
            <a:ext cx="5759222" cy="29849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35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Filtrare</a:t>
            </a:r>
            <a:br>
              <a:rPr lang="en" dirty="0"/>
            </a:br>
            <a:r>
              <a:rPr lang="en" dirty="0"/>
              <a:t>Masini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93122A-C3E5-AC13-6CED-8D9741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39" y="1808961"/>
            <a:ext cx="1525577" cy="15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Filtrare Masini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2620004" y="1586478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Filtre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2405508" y="2043454"/>
            <a:ext cx="2498131" cy="8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Filtrele pot fi configurate de client in functie de nevoile si cerintele sale.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5063784" y="23713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Afisare masini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4731327" y="2810649"/>
            <a:ext cx="2616127" cy="148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functie</a:t>
            </a:r>
            <a:r>
              <a:rPr lang="en-US" sz="1400" dirty="0"/>
              <a:t> de </a:t>
            </a:r>
            <a:r>
              <a:rPr lang="en-US" sz="1400" dirty="0" err="1"/>
              <a:t>perioada</a:t>
            </a:r>
            <a:r>
              <a:rPr lang="en-US" sz="1400" dirty="0"/>
              <a:t> de </a:t>
            </a:r>
            <a:r>
              <a:rPr lang="en-US" sz="1400" dirty="0" err="1"/>
              <a:t>inchiriere</a:t>
            </a:r>
            <a:r>
              <a:rPr lang="en-US" sz="1400" dirty="0"/>
              <a:t>, </a:t>
            </a:r>
            <a:r>
              <a:rPr lang="en-US" sz="1400" dirty="0" err="1"/>
              <a:t>locatia</a:t>
            </a:r>
            <a:r>
              <a:rPr lang="en-US" sz="1400" dirty="0"/>
              <a:t> de </a:t>
            </a:r>
            <a:r>
              <a:rPr lang="en-US" sz="1400" dirty="0" err="1"/>
              <a:t>ridicare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returnare</a:t>
            </a:r>
            <a:r>
              <a:rPr lang="en-US" sz="1400" dirty="0"/>
              <a:t>, </a:t>
            </a:r>
            <a:r>
              <a:rPr lang="en-US" sz="1400" dirty="0" err="1"/>
              <a:t>tipul</a:t>
            </a:r>
            <a:r>
              <a:rPr lang="en-US" sz="1400" dirty="0"/>
              <a:t> </a:t>
            </a:r>
            <a:r>
              <a:rPr lang="en-US" sz="1400" dirty="0" err="1"/>
              <a:t>vehiculului</a:t>
            </a:r>
            <a:r>
              <a:rPr lang="en-US" sz="1400" dirty="0"/>
              <a:t> etc. </a:t>
            </a:r>
            <a:r>
              <a:rPr lang="en-US" sz="1400" dirty="0" err="1"/>
              <a:t>selectate</a:t>
            </a:r>
            <a:r>
              <a:rPr lang="en-US" sz="1400" dirty="0"/>
              <a:t>, </a:t>
            </a:r>
            <a:r>
              <a:rPr lang="en-US" sz="1400" dirty="0" err="1"/>
              <a:t>utilizatorului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se </a:t>
            </a:r>
            <a:r>
              <a:rPr lang="en-US" sz="1400" dirty="0" err="1"/>
              <a:t>vor</a:t>
            </a:r>
            <a:r>
              <a:rPr lang="en-US" sz="1400" dirty="0"/>
              <a:t> </a:t>
            </a:r>
            <a:r>
              <a:rPr lang="en-US" sz="1400" dirty="0" err="1"/>
              <a:t>afisa</a:t>
            </a:r>
            <a:r>
              <a:rPr lang="en-US" sz="1400" dirty="0"/>
              <a:t>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masinile</a:t>
            </a:r>
            <a:r>
              <a:rPr lang="en-US" sz="1400" dirty="0"/>
              <a:t> </a:t>
            </a:r>
            <a:r>
              <a:rPr lang="en-US" sz="1400" dirty="0" err="1"/>
              <a:t>corespunzatoare</a:t>
            </a:r>
            <a:r>
              <a:rPr lang="en" sz="1400" dirty="0"/>
              <a:t>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BF91-8A73-E7B4-0F15-20739341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55211"/>
            <a:ext cx="1628439" cy="33597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281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1186525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br>
              <a:rPr lang="en" dirty="0"/>
            </a:br>
            <a:r>
              <a:rPr lang="en" dirty="0"/>
              <a:t>Cont Client</a:t>
            </a:r>
            <a:endParaRPr dirty="0"/>
          </a:p>
        </p:txBody>
      </p:sp>
      <p:sp>
        <p:nvSpPr>
          <p:cNvPr id="374" name="Google Shape;374;p50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 de client.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2908609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br>
              <a:rPr lang="en" dirty="0"/>
            </a:br>
            <a:r>
              <a:rPr lang="en" dirty="0"/>
              <a:t>in Cont</a:t>
            </a:r>
            <a:endParaRPr dirty="0"/>
          </a:p>
        </p:txBody>
      </p:sp>
      <p:sp>
        <p:nvSpPr>
          <p:cNvPr id="376" name="Google Shape;376;p50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se poate autentifica in cont dupa crearea lui.</a:t>
            </a:r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4630692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Autentificare</a:t>
            </a:r>
            <a:r>
              <a:rPr lang="en-US" dirty="0"/>
              <a:t> cu Google</a:t>
            </a:r>
          </a:p>
        </p:txBody>
      </p:sp>
      <p:sp>
        <p:nvSpPr>
          <p:cNvPr id="378" name="Google Shape;378;p50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se poate autentifica cu contul Google.</a:t>
            </a: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6352776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Inchiriere</a:t>
            </a:r>
            <a:br>
              <a:rPr lang="en" dirty="0"/>
            </a:br>
            <a:r>
              <a:rPr lang="en" dirty="0"/>
              <a:t>Masini</a:t>
            </a:r>
            <a:endParaRPr dirty="0"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poate inchiria masina aleasa.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Actualizare Informatii.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93122A-C3E5-AC13-6CED-8D9741B1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39" y="1808961"/>
            <a:ext cx="1525577" cy="15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7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Actualizare informatii</a:t>
            </a:r>
            <a:endParaRPr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562604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Modificare detalii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348143" y="2018349"/>
            <a:ext cx="2498131" cy="109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Utilizatorul isi poate modifica detaliile contului in cazul schimbarilor acestora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1B786-3323-D8A4-C9EF-17FE9167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04" y="1350782"/>
            <a:ext cx="5825836" cy="2441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067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1186525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Vizualizare</a:t>
            </a:r>
            <a:br>
              <a:rPr lang="en" dirty="0"/>
            </a:br>
            <a:r>
              <a:rPr lang="en" dirty="0"/>
              <a:t>detalii masini</a:t>
            </a:r>
            <a:endParaRPr dirty="0"/>
          </a:p>
        </p:txBody>
      </p:sp>
      <p:sp>
        <p:nvSpPr>
          <p:cNvPr id="374" name="Google Shape;374;p50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masinilor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2908609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Descoperire</a:t>
            </a:r>
            <a:br>
              <a:rPr lang="en" dirty="0"/>
            </a:br>
            <a:r>
              <a:rPr lang="en" dirty="0"/>
              <a:t>Locatii</a:t>
            </a:r>
            <a:endParaRPr dirty="0"/>
          </a:p>
        </p:txBody>
      </p:sp>
      <p:sp>
        <p:nvSpPr>
          <p:cNvPr id="376" name="Google Shape;376;p50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Clientul poate vedea toate sediile din tara.</a:t>
            </a:r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4630692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Filtrare</a:t>
            </a:r>
            <a:br>
              <a:rPr lang="en-US" dirty="0"/>
            </a:br>
            <a:r>
              <a:rPr lang="en-US" dirty="0" err="1"/>
              <a:t>Masini</a:t>
            </a:r>
            <a:endParaRPr dirty="0"/>
          </a:p>
        </p:txBody>
      </p:sp>
      <p:sp>
        <p:nvSpPr>
          <p:cNvPr id="378" name="Google Shape;378;p50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 err="1"/>
              <a:t>Clientul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filtra </a:t>
            </a:r>
            <a:r>
              <a:rPr lang="en-US" dirty="0" err="1"/>
              <a:t>alegerea</a:t>
            </a:r>
            <a:r>
              <a:rPr lang="en-US" dirty="0"/>
              <a:t> de </a:t>
            </a:r>
            <a:r>
              <a:rPr lang="en-US" dirty="0" err="1"/>
              <a:t>masini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139712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119213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48412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6563375" y="763925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6352776" y="2463400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Actualizare Informatii</a:t>
            </a:r>
            <a:endParaRPr dirty="0"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Informatiile contului pot fi actualizate de catre utilizator.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5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>
            <a:spLocks noGrp="1"/>
          </p:cNvSpPr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br>
              <a:rPr lang="en" dirty="0"/>
            </a:br>
            <a:r>
              <a:rPr lang="en" dirty="0"/>
              <a:t>Cont Client</a:t>
            </a:r>
            <a:endParaRPr dirty="0"/>
          </a:p>
        </p:txBody>
      </p:sp>
      <p:sp>
        <p:nvSpPr>
          <p:cNvPr id="590" name="Google Shape;590;p55"/>
          <p:cNvSpPr txBox="1">
            <a:spLocks noGrp="1"/>
          </p:cNvSpPr>
          <p:nvPr>
            <p:ph type="title" idx="2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1" name="Google Shape;591;p55"/>
          <p:cNvSpPr/>
          <p:nvPr/>
        </p:nvSpPr>
        <p:spPr>
          <a:xfrm>
            <a:off x="-449032" y="766006"/>
            <a:ext cx="5261828" cy="3282219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5"/>
          <p:cNvSpPr/>
          <p:nvPr/>
        </p:nvSpPr>
        <p:spPr>
          <a:xfrm>
            <a:off x="-366069" y="4450023"/>
            <a:ext cx="4884806" cy="239712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 descr="Register in-person - eHealth">
            <a:extLst>
              <a:ext uri="{FF2B5EF4-FFF2-40B4-BE49-F238E27FC236}">
                <a16:creationId xmlns:a16="http://schemas.microsoft.com/office/drawing/2014/main" id="{E26CAA11-6F49-770D-0CAE-C83398A1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1161965"/>
            <a:ext cx="2490300" cy="249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9"/>
          <p:cNvSpPr/>
          <p:nvPr/>
        </p:nvSpPr>
        <p:spPr>
          <a:xfrm rot="10800000" flipH="1">
            <a:off x="-1743770" y="15174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9"/>
          <p:cNvSpPr txBox="1">
            <a:spLocks noGrp="1"/>
          </p:cNvSpPr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endParaRPr dirty="0"/>
          </a:p>
        </p:txBody>
      </p:sp>
      <p:sp>
        <p:nvSpPr>
          <p:cNvPr id="851" name="Google Shape;851;p59"/>
          <p:cNvSpPr txBox="1">
            <a:spLocks noGrp="1"/>
          </p:cNvSpPr>
          <p:nvPr>
            <p:ph type="subTitle" idx="1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contul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introducand</a:t>
            </a:r>
            <a:r>
              <a:rPr lang="en-US" dirty="0"/>
              <a:t>: 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prenume</a:t>
            </a:r>
            <a:r>
              <a:rPr lang="en-US" dirty="0"/>
              <a:t>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email, username, </a:t>
            </a:r>
            <a:r>
              <a:rPr lang="en-US" dirty="0" err="1"/>
              <a:t>parola</a:t>
            </a:r>
            <a:r>
              <a:rPr lang="en-US" dirty="0"/>
              <a:t>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CNP, data </a:t>
            </a:r>
            <a:r>
              <a:rPr lang="en-US" dirty="0" err="1"/>
              <a:t>nasterii</a:t>
            </a:r>
            <a:r>
              <a:rPr lang="en-US" dirty="0"/>
              <a:t>, nr. </a:t>
            </a:r>
            <a:r>
              <a:rPr lang="en-US" dirty="0" err="1"/>
              <a:t>telefon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9A6CA-3A6D-B52C-9B33-15E2B2CB2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06" y="412132"/>
            <a:ext cx="2875467" cy="4373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2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Inregistrare</a:t>
            </a:r>
            <a:endParaRPr dirty="0"/>
          </a:p>
        </p:txBody>
      </p:sp>
      <p:sp>
        <p:nvSpPr>
          <p:cNvPr id="1102" name="Google Shape;1102;p62"/>
          <p:cNvSpPr txBox="1">
            <a:spLocks noGrp="1"/>
          </p:cNvSpPr>
          <p:nvPr>
            <p:ph type="subTitle" idx="1"/>
          </p:nvPr>
        </p:nvSpPr>
        <p:spPr>
          <a:xfrm>
            <a:off x="2976000" y="1730952"/>
            <a:ext cx="3192000" cy="1681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Pentru a se crea contul cu succes, utilizatorul trebuie sa introduca datele in toate aceste campuri.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Datele aferente fiind introduse in baza de date.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5"/>
          <p:cNvSpPr/>
          <p:nvPr/>
        </p:nvSpPr>
        <p:spPr>
          <a:xfrm rot="4253603" flipH="1">
            <a:off x="4704372" y="911759"/>
            <a:ext cx="3789708" cy="317482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65"/>
          <p:cNvSpPr txBox="1">
            <a:spLocks noGrp="1"/>
          </p:cNvSpPr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br>
              <a:rPr lang="en" dirty="0"/>
            </a:br>
            <a:r>
              <a:rPr lang="en" dirty="0"/>
              <a:t>in Cont</a:t>
            </a:r>
            <a:endParaRPr dirty="0"/>
          </a:p>
        </p:txBody>
      </p:sp>
      <p:sp>
        <p:nvSpPr>
          <p:cNvPr id="1225" name="Google Shape;1225;p65"/>
          <p:cNvSpPr txBox="1">
            <a:spLocks noGrp="1"/>
          </p:cNvSpPr>
          <p:nvPr>
            <p:ph type="title" idx="2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80" name="Google Shape;1280;p65"/>
          <p:cNvSpPr/>
          <p:nvPr/>
        </p:nvSpPr>
        <p:spPr>
          <a:xfrm>
            <a:off x="4606135" y="1452150"/>
            <a:ext cx="338231" cy="29397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6" name="Picture 8" descr="Login - Free web icons">
            <a:extLst>
              <a:ext uri="{FF2B5EF4-FFF2-40B4-BE49-F238E27FC236}">
                <a16:creationId xmlns:a16="http://schemas.microsoft.com/office/drawing/2014/main" id="{E5DDA916-DC71-736C-1D24-325B52D7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87" y="1705310"/>
            <a:ext cx="1732880" cy="17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Autentificare</a:t>
            </a:r>
            <a:endParaRPr dirty="0"/>
          </a:p>
        </p:txBody>
      </p:sp>
      <p:sp>
        <p:nvSpPr>
          <p:cNvPr id="1385" name="Google Shape;1385;p66"/>
          <p:cNvSpPr txBox="1">
            <a:spLocks noGrp="1"/>
          </p:cNvSpPr>
          <p:nvPr>
            <p:ph type="title" idx="4294967295"/>
          </p:nvPr>
        </p:nvSpPr>
        <p:spPr>
          <a:xfrm>
            <a:off x="6147054" y="2018350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Parametri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86" name="Google Shape;1386;p66"/>
          <p:cNvSpPr txBox="1">
            <a:spLocks noGrp="1"/>
          </p:cNvSpPr>
          <p:nvPr>
            <p:ph type="subTitle" idx="4294967295"/>
          </p:nvPr>
        </p:nvSpPr>
        <p:spPr>
          <a:xfrm>
            <a:off x="6147054" y="2457619"/>
            <a:ext cx="2283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necesara introducerea numelui de utilizator si parola legata la acesta.</a:t>
            </a:r>
            <a:endParaRPr sz="1400" dirty="0"/>
          </a:p>
        </p:txBody>
      </p:sp>
      <p:sp>
        <p:nvSpPr>
          <p:cNvPr id="1389" name="Google Shape;1389;p66"/>
          <p:cNvSpPr txBox="1">
            <a:spLocks noGrp="1"/>
          </p:cNvSpPr>
          <p:nvPr>
            <p:ph type="title" idx="4294967295"/>
          </p:nvPr>
        </p:nvSpPr>
        <p:spPr>
          <a:xfrm>
            <a:off x="713129" y="1579075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Autentificarea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0" name="Google Shape;1390;p66"/>
          <p:cNvSpPr txBox="1">
            <a:spLocks noGrp="1"/>
          </p:cNvSpPr>
          <p:nvPr>
            <p:ph type="subTitle" idx="4294967295"/>
          </p:nvPr>
        </p:nvSpPr>
        <p:spPr>
          <a:xfrm>
            <a:off x="498668" y="2018350"/>
            <a:ext cx="2498131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posibila utilizatorilor care au un cont existent.</a:t>
            </a:r>
            <a:endParaRPr sz="1400" dirty="0"/>
          </a:p>
        </p:txBody>
      </p:sp>
      <p:sp>
        <p:nvSpPr>
          <p:cNvPr id="1391" name="Google Shape;1391;p66"/>
          <p:cNvSpPr txBox="1">
            <a:spLocks noGrp="1"/>
          </p:cNvSpPr>
          <p:nvPr>
            <p:ph type="title" idx="4294967295"/>
          </p:nvPr>
        </p:nvSpPr>
        <p:spPr>
          <a:xfrm>
            <a:off x="713129" y="3095419"/>
            <a:ext cx="2283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6"/>
                </a:solidFill>
              </a:rPr>
              <a:t>Conectare</a:t>
            </a:r>
            <a:endParaRPr sz="2200" dirty="0">
              <a:solidFill>
                <a:schemeClr val="accent6"/>
              </a:solidFill>
            </a:endParaRPr>
          </a:p>
        </p:txBody>
      </p:sp>
      <p:sp>
        <p:nvSpPr>
          <p:cNvPr id="1392" name="Google Shape;1392;p66"/>
          <p:cNvSpPr txBox="1">
            <a:spLocks noGrp="1"/>
          </p:cNvSpPr>
          <p:nvPr>
            <p:ph type="subTitle" idx="4294967295"/>
          </p:nvPr>
        </p:nvSpPr>
        <p:spPr>
          <a:xfrm>
            <a:off x="713199" y="3534694"/>
            <a:ext cx="22836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Dupa introducerea datelor, se apasa butonul conectare.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D1808-08D3-EA63-E048-0924225A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53" y="1695169"/>
            <a:ext cx="2713243" cy="23108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6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Autentificare</a:t>
            </a:r>
            <a:endParaRPr dirty="0"/>
          </a:p>
        </p:txBody>
      </p:sp>
      <p:sp>
        <p:nvSpPr>
          <p:cNvPr id="1483" name="Google Shape;1483;p67"/>
          <p:cNvSpPr txBox="1"/>
          <p:nvPr/>
        </p:nvSpPr>
        <p:spPr>
          <a:xfrm>
            <a:off x="540327" y="2948925"/>
            <a:ext cx="2482912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Advent Pro"/>
                <a:ea typeface="Advent Pro"/>
                <a:cs typeface="Advent Pro"/>
                <a:sym typeface="Advent Pro"/>
              </a:rPr>
              <a:t>Credentiale incorecte</a:t>
            </a:r>
            <a:endParaRPr sz="2200" b="1" dirty="0">
              <a:solidFill>
                <a:schemeClr val="accent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484" name="Google Shape;1484;p67"/>
          <p:cNvSpPr txBox="1"/>
          <p:nvPr/>
        </p:nvSpPr>
        <p:spPr>
          <a:xfrm>
            <a:off x="713237" y="3376225"/>
            <a:ext cx="23100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Utilizatorul nu va putea sa se conecteze la cont.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67"/>
          <p:cNvSpPr txBox="1"/>
          <p:nvPr/>
        </p:nvSpPr>
        <p:spPr>
          <a:xfrm>
            <a:off x="6130563" y="1157262"/>
            <a:ext cx="2310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chemeClr val="accent3"/>
                </a:solidFill>
                <a:latin typeface="Advent Pro"/>
                <a:ea typeface="Advent Pro"/>
                <a:cs typeface="Advent Pro"/>
                <a:sym typeface="Advent Pro"/>
              </a:rPr>
              <a:t>Credentiale corecte </a:t>
            </a:r>
            <a:endParaRPr sz="2200" b="1" dirty="0">
              <a:solidFill>
                <a:schemeClr val="accent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486" name="Google Shape;1486;p67"/>
          <p:cNvSpPr txBox="1"/>
          <p:nvPr/>
        </p:nvSpPr>
        <p:spPr>
          <a:xfrm>
            <a:off x="6130563" y="1614950"/>
            <a:ext cx="23100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Utilizatorul va avea acces la cont.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7" name="Google Shape;1487;p67"/>
          <p:cNvCxnSpPr/>
          <p:nvPr/>
        </p:nvCxnSpPr>
        <p:spPr>
          <a:xfrm rot="10800000" flipH="1">
            <a:off x="3196147" y="2928225"/>
            <a:ext cx="2320500" cy="551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88" name="Google Shape;1488;p67"/>
          <p:cNvCxnSpPr/>
          <p:nvPr/>
        </p:nvCxnSpPr>
        <p:spPr>
          <a:xfrm flipH="1">
            <a:off x="4917097" y="1579962"/>
            <a:ext cx="1199100" cy="725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404</Words>
  <Application>Microsoft Office PowerPoint</Application>
  <PresentationFormat>On-screen Show (16:9)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</vt:lpstr>
      <vt:lpstr>Advent Pro</vt:lpstr>
      <vt:lpstr>Food Delivery App by Slidesgo</vt:lpstr>
      <vt:lpstr>CAR RENTAL WEBSITE</vt:lpstr>
      <vt:lpstr>Inregistrare Cont Client</vt:lpstr>
      <vt:lpstr>Vizualizare detalii masini</vt:lpstr>
      <vt:lpstr>Inregistrare Cont Client</vt:lpstr>
      <vt:lpstr>Inregistrare</vt:lpstr>
      <vt:lpstr>Inregistrare</vt:lpstr>
      <vt:lpstr>Autentificare in Cont</vt:lpstr>
      <vt:lpstr>Autentificare</vt:lpstr>
      <vt:lpstr>Autentificare</vt:lpstr>
      <vt:lpstr>Autentificare cu contul Google</vt:lpstr>
      <vt:lpstr>Autentificare</vt:lpstr>
      <vt:lpstr>Inchiriere Masini</vt:lpstr>
      <vt:lpstr>Inchiriere masini</vt:lpstr>
      <vt:lpstr>Vizualizare Detalii</vt:lpstr>
      <vt:lpstr>Vizualizare detalii</vt:lpstr>
      <vt:lpstr>Descoperire Locatii</vt:lpstr>
      <vt:lpstr>Descoperire Locatii</vt:lpstr>
      <vt:lpstr>Filtrare Masini</vt:lpstr>
      <vt:lpstr>Filtrare Masini</vt:lpstr>
      <vt:lpstr>Actualizare Informatii.</vt:lpstr>
      <vt:lpstr>Actualizare informatii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WEBSITE</dc:title>
  <dc:creator>alex</dc:creator>
  <cp:lastModifiedBy>MURG??ANU C. CONSTANTIN-ALEXANDRU</cp:lastModifiedBy>
  <cp:revision>3</cp:revision>
  <dcterms:modified xsi:type="dcterms:W3CDTF">2023-05-24T15:27:25Z</dcterms:modified>
</cp:coreProperties>
</file>