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23"/>
  </p:notesMasterIdLst>
  <p:sldIdLst>
    <p:sldId id="256" r:id="rId2"/>
    <p:sldId id="258" r:id="rId3"/>
    <p:sldId id="351" r:id="rId4"/>
    <p:sldId id="263" r:id="rId5"/>
    <p:sldId id="267" r:id="rId6"/>
    <p:sldId id="270" r:id="rId7"/>
    <p:sldId id="273" r:id="rId8"/>
    <p:sldId id="274" r:id="rId9"/>
    <p:sldId id="275" r:id="rId10"/>
    <p:sldId id="352" r:id="rId11"/>
    <p:sldId id="353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</p:sldIdLst>
  <p:sldSz cx="9144000" cy="5143500" type="screen16x9"/>
  <p:notesSz cx="6858000" cy="9144000"/>
  <p:embeddedFontLst>
    <p:embeddedFont>
      <p:font typeface="Advent Pro" panose="020B0604020202020204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48">
          <p15:clr>
            <a:srgbClr val="9AA0A6"/>
          </p15:clr>
        </p15:guide>
        <p15:guide id="3" pos="5311">
          <p15:clr>
            <a:srgbClr val="9AA0A6"/>
          </p15:clr>
        </p15:guide>
        <p15:guide id="4" orient="horz" pos="2897">
          <p15:clr>
            <a:srgbClr val="9AA0A6"/>
          </p15:clr>
        </p15:guide>
        <p15:guide id="5" orient="horz" pos="346">
          <p15:clr>
            <a:srgbClr val="9AA0A6"/>
          </p15:clr>
        </p15:guide>
        <p15:guide id="6" pos="44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54A394-FD49-402F-8F6E-303E0C0FF8F9}">
  <a:tblStyle styleId="{9B54A394-FD49-402F-8F6E-303E0C0FF8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>
        <p:scale>
          <a:sx n="125" d="100"/>
          <a:sy n="125" d="100"/>
        </p:scale>
        <p:origin x="1398" y="-432"/>
      </p:cViewPr>
      <p:guideLst>
        <p:guide orient="horz" pos="1620"/>
        <p:guide pos="2848"/>
        <p:guide pos="5311"/>
        <p:guide orient="horz" pos="2897"/>
        <p:guide orient="horz" pos="346"/>
        <p:guide pos="4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b308cb1a8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b308cb1a8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660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6b9affecee_0_3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6b9affecee_0_3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1085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b308cb1a8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b308cb1a8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4298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6b9affecee_0_3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6b9affecee_0_3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244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b308cb1a8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b308cb1a8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460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6b9affecee_0_3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6b9affecee_0_3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165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b308cb1a8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b308cb1a8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105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6b9affecee_0_3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6b9affecee_0_3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108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b308cb1a8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b308cb1a8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0836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6b9affecee_0_3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6b9affecee_0_3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922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6b5a0b769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6b5a0b769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b308cb1a8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b308cb1a8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9556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6b9affecee_0_3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6b9affecee_0_3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1870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6b5a0b769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6b5a0b769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361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6b9affec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6b9affec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b308cb1a8e_0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b308cb1a8e_0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6b9affecee_0_3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6b9affecee_0_31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b308cb1a8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b308cb1a8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6b9affecee_0_3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6b9affecee_0_3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b353a86397_0_2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b353a86397_0_2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9600" y="762775"/>
            <a:ext cx="3618000" cy="24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9600" y="3372625"/>
            <a:ext cx="3618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347800" y="2174900"/>
            <a:ext cx="3083100" cy="11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347800" y="3372625"/>
            <a:ext cx="3083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347800" y="1262375"/>
            <a:ext cx="3083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6" name="Google Shape;26;p6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1186513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1"/>
          </p:nvPr>
        </p:nvSpPr>
        <p:spPr>
          <a:xfrm>
            <a:off x="1186513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2"/>
          </p:nvPr>
        </p:nvSpPr>
        <p:spPr>
          <a:xfrm>
            <a:off x="290860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3"/>
          </p:nvPr>
        </p:nvSpPr>
        <p:spPr>
          <a:xfrm>
            <a:off x="290860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4"/>
          </p:nvPr>
        </p:nvSpPr>
        <p:spPr>
          <a:xfrm>
            <a:off x="463069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5"/>
          </p:nvPr>
        </p:nvSpPr>
        <p:spPr>
          <a:xfrm>
            <a:off x="463069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6"/>
          </p:nvPr>
        </p:nvSpPr>
        <p:spPr>
          <a:xfrm>
            <a:off x="635278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ubTitle" idx="7"/>
          </p:nvPr>
        </p:nvSpPr>
        <p:spPr>
          <a:xfrm>
            <a:off x="635278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title" idx="8" hasCustomPrompt="1"/>
          </p:nvPr>
        </p:nvSpPr>
        <p:spPr>
          <a:xfrm>
            <a:off x="955525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5" name="Google Shape;55;p14"/>
          <p:cNvSpPr txBox="1">
            <a:spLocks noGrp="1"/>
          </p:cNvSpPr>
          <p:nvPr>
            <p:ph type="title" idx="9" hasCustomPrompt="1"/>
          </p:nvPr>
        </p:nvSpPr>
        <p:spPr>
          <a:xfrm>
            <a:off x="2677600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 idx="13" hasCustomPrompt="1"/>
          </p:nvPr>
        </p:nvSpPr>
        <p:spPr>
          <a:xfrm>
            <a:off x="4399700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14" hasCustomPrompt="1"/>
          </p:nvPr>
        </p:nvSpPr>
        <p:spPr>
          <a:xfrm>
            <a:off x="6121775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72" name="Google Shape;72;p18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8"/>
          <p:cNvSpPr txBox="1">
            <a:spLocks noGrp="1"/>
          </p:cNvSpPr>
          <p:nvPr>
            <p:ph type="subTitle" idx="1"/>
          </p:nvPr>
        </p:nvSpPr>
        <p:spPr>
          <a:xfrm>
            <a:off x="2976000" y="3623075"/>
            <a:ext cx="3192000" cy="9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5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title"/>
          </p:nvPr>
        </p:nvSpPr>
        <p:spPr>
          <a:xfrm>
            <a:off x="4846475" y="1698363"/>
            <a:ext cx="3411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33"/>
          <p:cNvSpPr txBox="1">
            <a:spLocks noGrp="1"/>
          </p:cNvSpPr>
          <p:nvPr>
            <p:ph type="subTitle" idx="1"/>
          </p:nvPr>
        </p:nvSpPr>
        <p:spPr>
          <a:xfrm>
            <a:off x="4846475" y="2435763"/>
            <a:ext cx="3411300" cy="12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ctrTitle"/>
          </p:nvPr>
        </p:nvSpPr>
        <p:spPr>
          <a:xfrm>
            <a:off x="726575" y="1979350"/>
            <a:ext cx="3149100" cy="12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38"/>
          <p:cNvSpPr txBox="1">
            <a:spLocks noGrp="1"/>
          </p:cNvSpPr>
          <p:nvPr>
            <p:ph type="subTitle" idx="1"/>
          </p:nvPr>
        </p:nvSpPr>
        <p:spPr>
          <a:xfrm>
            <a:off x="726575" y="3250025"/>
            <a:ext cx="3149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0" name="Google Shape;230;p38"/>
          <p:cNvSpPr txBox="1">
            <a:spLocks noGrp="1"/>
          </p:cNvSpPr>
          <p:nvPr>
            <p:ph type="title" idx="2" hasCustomPrompt="1"/>
          </p:nvPr>
        </p:nvSpPr>
        <p:spPr>
          <a:xfrm>
            <a:off x="726575" y="1139775"/>
            <a:ext cx="3149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0" r:id="rId6"/>
    <p:sldLayoutId id="2147483664" r:id="rId7"/>
    <p:sldLayoutId id="2147483679" r:id="rId8"/>
    <p:sldLayoutId id="2147483684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48"/>
          <p:cNvGrpSpPr/>
          <p:nvPr/>
        </p:nvGrpSpPr>
        <p:grpSpPr>
          <a:xfrm>
            <a:off x="4020093" y="607663"/>
            <a:ext cx="5065148" cy="3795451"/>
            <a:chOff x="936525" y="238100"/>
            <a:chExt cx="5319975" cy="3986400"/>
          </a:xfrm>
        </p:grpSpPr>
        <p:sp>
          <p:nvSpPr>
            <p:cNvPr id="259" name="Google Shape;259;p48"/>
            <p:cNvSpPr/>
            <p:nvPr/>
          </p:nvSpPr>
          <p:spPr>
            <a:xfrm>
              <a:off x="1585950" y="238100"/>
              <a:ext cx="4670550" cy="3949625"/>
            </a:xfrm>
            <a:custGeom>
              <a:avLst/>
              <a:gdLst/>
              <a:ahLst/>
              <a:cxnLst/>
              <a:rect l="l" t="t" r="r" b="b"/>
              <a:pathLst>
                <a:path w="186822" h="157985" extrusionOk="0">
                  <a:moveTo>
                    <a:pt x="91145" y="1"/>
                  </a:moveTo>
                  <a:cubicBezTo>
                    <a:pt x="83069" y="1"/>
                    <a:pt x="75289" y="5146"/>
                    <a:pt x="70242" y="11684"/>
                  </a:cubicBezTo>
                  <a:cubicBezTo>
                    <a:pt x="64470" y="19161"/>
                    <a:pt x="61385" y="28296"/>
                    <a:pt x="57534" y="36921"/>
                  </a:cubicBezTo>
                  <a:cubicBezTo>
                    <a:pt x="53683" y="45547"/>
                    <a:pt x="48606" y="54190"/>
                    <a:pt x="40421" y="58906"/>
                  </a:cubicBezTo>
                  <a:cubicBezTo>
                    <a:pt x="32607" y="63409"/>
                    <a:pt x="22888" y="63771"/>
                    <a:pt x="15215" y="68510"/>
                  </a:cubicBezTo>
                  <a:cubicBezTo>
                    <a:pt x="4141" y="75350"/>
                    <a:pt x="1" y="90547"/>
                    <a:pt x="3903" y="102964"/>
                  </a:cubicBezTo>
                  <a:cubicBezTo>
                    <a:pt x="7804" y="115382"/>
                    <a:pt x="18408" y="124900"/>
                    <a:pt x="30388" y="129989"/>
                  </a:cubicBezTo>
                  <a:cubicBezTo>
                    <a:pt x="42021" y="134933"/>
                    <a:pt x="54885" y="136165"/>
                    <a:pt x="67538" y="136165"/>
                  </a:cubicBezTo>
                  <a:cubicBezTo>
                    <a:pt x="67915" y="136165"/>
                    <a:pt x="68293" y="136164"/>
                    <a:pt x="68670" y="136162"/>
                  </a:cubicBezTo>
                  <a:cubicBezTo>
                    <a:pt x="71151" y="136148"/>
                    <a:pt x="73662" y="136098"/>
                    <a:pt x="76171" y="136098"/>
                  </a:cubicBezTo>
                  <a:cubicBezTo>
                    <a:pt x="83592" y="136098"/>
                    <a:pt x="91005" y="136539"/>
                    <a:pt x="97639" y="139671"/>
                  </a:cubicBezTo>
                  <a:cubicBezTo>
                    <a:pt x="105490" y="143379"/>
                    <a:pt x="111304" y="150460"/>
                    <a:pt x="119003" y="154473"/>
                  </a:cubicBezTo>
                  <a:cubicBezTo>
                    <a:pt x="123471" y="156801"/>
                    <a:pt x="128510" y="157984"/>
                    <a:pt x="133547" y="157984"/>
                  </a:cubicBezTo>
                  <a:cubicBezTo>
                    <a:pt x="137128" y="157984"/>
                    <a:pt x="140707" y="157386"/>
                    <a:pt x="144079" y="156175"/>
                  </a:cubicBezTo>
                  <a:cubicBezTo>
                    <a:pt x="168362" y="147455"/>
                    <a:pt x="180365" y="110227"/>
                    <a:pt x="184842" y="87706"/>
                  </a:cubicBezTo>
                  <a:cubicBezTo>
                    <a:pt x="186018" y="81789"/>
                    <a:pt x="186821" y="75647"/>
                    <a:pt x="185541" y="69753"/>
                  </a:cubicBezTo>
                  <a:cubicBezTo>
                    <a:pt x="184259" y="63857"/>
                    <a:pt x="180546" y="58199"/>
                    <a:pt x="174931" y="55993"/>
                  </a:cubicBezTo>
                  <a:cubicBezTo>
                    <a:pt x="172945" y="55214"/>
                    <a:pt x="170924" y="54904"/>
                    <a:pt x="168876" y="54904"/>
                  </a:cubicBezTo>
                  <a:cubicBezTo>
                    <a:pt x="160991" y="54904"/>
                    <a:pt x="152710" y="59492"/>
                    <a:pt x="144539" y="59492"/>
                  </a:cubicBezTo>
                  <a:cubicBezTo>
                    <a:pt x="143674" y="59492"/>
                    <a:pt x="142810" y="59440"/>
                    <a:pt x="141948" y="59327"/>
                  </a:cubicBezTo>
                  <a:cubicBezTo>
                    <a:pt x="133155" y="58167"/>
                    <a:pt x="126439" y="50691"/>
                    <a:pt x="122614" y="42689"/>
                  </a:cubicBezTo>
                  <a:cubicBezTo>
                    <a:pt x="118789" y="34689"/>
                    <a:pt x="117040" y="25835"/>
                    <a:pt x="113372" y="17761"/>
                  </a:cubicBezTo>
                  <a:cubicBezTo>
                    <a:pt x="109704" y="9688"/>
                    <a:pt x="103348" y="2002"/>
                    <a:pt x="94638" y="331"/>
                  </a:cubicBezTo>
                  <a:cubicBezTo>
                    <a:pt x="93473" y="107"/>
                    <a:pt x="92306" y="1"/>
                    <a:pt x="91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8"/>
            <p:cNvSpPr/>
            <p:nvPr/>
          </p:nvSpPr>
          <p:spPr>
            <a:xfrm>
              <a:off x="936525" y="2497025"/>
              <a:ext cx="659925" cy="801900"/>
            </a:xfrm>
            <a:custGeom>
              <a:avLst/>
              <a:gdLst/>
              <a:ahLst/>
              <a:cxnLst/>
              <a:rect l="l" t="t" r="r" b="b"/>
              <a:pathLst>
                <a:path w="26397" h="32076" extrusionOk="0">
                  <a:moveTo>
                    <a:pt x="11422" y="1"/>
                  </a:moveTo>
                  <a:cubicBezTo>
                    <a:pt x="10866" y="1"/>
                    <a:pt x="10274" y="46"/>
                    <a:pt x="9640" y="141"/>
                  </a:cubicBezTo>
                  <a:cubicBezTo>
                    <a:pt x="5702" y="732"/>
                    <a:pt x="2430" y="3940"/>
                    <a:pt x="1216" y="7734"/>
                  </a:cubicBezTo>
                  <a:cubicBezTo>
                    <a:pt x="0" y="11528"/>
                    <a:pt x="664" y="15761"/>
                    <a:pt x="2459" y="19317"/>
                  </a:cubicBezTo>
                  <a:cubicBezTo>
                    <a:pt x="4253" y="22873"/>
                    <a:pt x="7097" y="25808"/>
                    <a:pt x="10241" y="28254"/>
                  </a:cubicBezTo>
                  <a:cubicBezTo>
                    <a:pt x="12805" y="30251"/>
                    <a:pt x="15774" y="32014"/>
                    <a:pt x="19022" y="32074"/>
                  </a:cubicBezTo>
                  <a:cubicBezTo>
                    <a:pt x="19066" y="32075"/>
                    <a:pt x="19109" y="32076"/>
                    <a:pt x="19153" y="32076"/>
                  </a:cubicBezTo>
                  <a:cubicBezTo>
                    <a:pt x="22363" y="32076"/>
                    <a:pt x="25746" y="29895"/>
                    <a:pt x="26096" y="26708"/>
                  </a:cubicBezTo>
                  <a:cubicBezTo>
                    <a:pt x="26397" y="23957"/>
                    <a:pt x="24516" y="21520"/>
                    <a:pt x="23100" y="19145"/>
                  </a:cubicBezTo>
                  <a:cubicBezTo>
                    <a:pt x="19506" y="13117"/>
                    <a:pt x="20856" y="1"/>
                    <a:pt x="11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8"/>
            <p:cNvSpPr/>
            <p:nvPr/>
          </p:nvSpPr>
          <p:spPr>
            <a:xfrm>
              <a:off x="1602825" y="3328450"/>
              <a:ext cx="359400" cy="312375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8"/>
            <p:cNvSpPr/>
            <p:nvPr/>
          </p:nvSpPr>
          <p:spPr>
            <a:xfrm>
              <a:off x="3230125" y="3806550"/>
              <a:ext cx="854375" cy="417950"/>
            </a:xfrm>
            <a:custGeom>
              <a:avLst/>
              <a:gdLst/>
              <a:ahLst/>
              <a:cxnLst/>
              <a:rect l="l" t="t" r="r" b="b"/>
              <a:pathLst>
                <a:path w="34175" h="16718" extrusionOk="0">
                  <a:moveTo>
                    <a:pt x="14322" y="0"/>
                  </a:moveTo>
                  <a:cubicBezTo>
                    <a:pt x="7249" y="0"/>
                    <a:pt x="1" y="1494"/>
                    <a:pt x="1937" y="7168"/>
                  </a:cubicBezTo>
                  <a:cubicBezTo>
                    <a:pt x="2738" y="9516"/>
                    <a:pt x="5431" y="10528"/>
                    <a:pt x="7804" y="11246"/>
                  </a:cubicBezTo>
                  <a:lnTo>
                    <a:pt x="23084" y="15864"/>
                  </a:lnTo>
                  <a:cubicBezTo>
                    <a:pt x="24492" y="16291"/>
                    <a:pt x="25966" y="16718"/>
                    <a:pt x="27416" y="16718"/>
                  </a:cubicBezTo>
                  <a:cubicBezTo>
                    <a:pt x="27959" y="16718"/>
                    <a:pt x="28498" y="16658"/>
                    <a:pt x="29029" y="16516"/>
                  </a:cubicBezTo>
                  <a:cubicBezTo>
                    <a:pt x="32440" y="15604"/>
                    <a:pt x="34174" y="11336"/>
                    <a:pt x="33114" y="7970"/>
                  </a:cubicBezTo>
                  <a:cubicBezTo>
                    <a:pt x="32054" y="4606"/>
                    <a:pt x="28883" y="2243"/>
                    <a:pt x="25509" y="1211"/>
                  </a:cubicBezTo>
                  <a:cubicBezTo>
                    <a:pt x="23765" y="677"/>
                    <a:pt x="19083" y="0"/>
                    <a:pt x="14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8"/>
            <p:cNvSpPr/>
            <p:nvPr/>
          </p:nvSpPr>
          <p:spPr>
            <a:xfrm>
              <a:off x="5137450" y="870200"/>
              <a:ext cx="1025675" cy="624125"/>
            </a:xfrm>
            <a:custGeom>
              <a:avLst/>
              <a:gdLst/>
              <a:ahLst/>
              <a:cxnLst/>
              <a:rect l="l" t="t" r="r" b="b"/>
              <a:pathLst>
                <a:path w="41027" h="24965" extrusionOk="0">
                  <a:moveTo>
                    <a:pt x="25549" y="0"/>
                  </a:moveTo>
                  <a:cubicBezTo>
                    <a:pt x="18911" y="0"/>
                    <a:pt x="13145" y="3402"/>
                    <a:pt x="8571" y="8262"/>
                  </a:cubicBezTo>
                  <a:cubicBezTo>
                    <a:pt x="4815" y="12252"/>
                    <a:pt x="1" y="19959"/>
                    <a:pt x="7114" y="23937"/>
                  </a:cubicBezTo>
                  <a:cubicBezTo>
                    <a:pt x="8457" y="24688"/>
                    <a:pt x="9936" y="24964"/>
                    <a:pt x="11463" y="24964"/>
                  </a:cubicBezTo>
                  <a:cubicBezTo>
                    <a:pt x="13537" y="24964"/>
                    <a:pt x="15699" y="24453"/>
                    <a:pt x="17723" y="23927"/>
                  </a:cubicBezTo>
                  <a:lnTo>
                    <a:pt x="31486" y="20348"/>
                  </a:lnTo>
                  <a:cubicBezTo>
                    <a:pt x="33714" y="19769"/>
                    <a:pt x="36033" y="19142"/>
                    <a:pt x="37758" y="17616"/>
                  </a:cubicBezTo>
                  <a:cubicBezTo>
                    <a:pt x="40848" y="14880"/>
                    <a:pt x="41027" y="9774"/>
                    <a:pt x="38820" y="6286"/>
                  </a:cubicBezTo>
                  <a:cubicBezTo>
                    <a:pt x="36613" y="2799"/>
                    <a:pt x="32548" y="821"/>
                    <a:pt x="28466" y="217"/>
                  </a:cubicBezTo>
                  <a:cubicBezTo>
                    <a:pt x="27476" y="71"/>
                    <a:pt x="26504" y="0"/>
                    <a:pt x="25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48"/>
          <p:cNvSpPr txBox="1">
            <a:spLocks noGrp="1"/>
          </p:cNvSpPr>
          <p:nvPr>
            <p:ph type="ctrTitle"/>
          </p:nvPr>
        </p:nvSpPr>
        <p:spPr>
          <a:xfrm>
            <a:off x="699600" y="762775"/>
            <a:ext cx="3618000" cy="24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 RENTAL WEBSITE</a:t>
            </a:r>
            <a:endParaRPr dirty="0"/>
          </a:p>
        </p:txBody>
      </p:sp>
      <p:sp>
        <p:nvSpPr>
          <p:cNvPr id="265" name="Google Shape;265;p48"/>
          <p:cNvSpPr txBox="1">
            <a:spLocks noGrp="1"/>
          </p:cNvSpPr>
          <p:nvPr>
            <p:ph type="subTitle" idx="1"/>
          </p:nvPr>
        </p:nvSpPr>
        <p:spPr>
          <a:xfrm>
            <a:off x="699600" y="3372625"/>
            <a:ext cx="3618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Functionalities</a:t>
            </a:r>
            <a:endParaRPr dirty="0"/>
          </a:p>
        </p:txBody>
      </p:sp>
      <p:cxnSp>
        <p:nvCxnSpPr>
          <p:cNvPr id="266" name="Google Shape;266;p48"/>
          <p:cNvCxnSpPr/>
          <p:nvPr/>
        </p:nvCxnSpPr>
        <p:spPr>
          <a:xfrm>
            <a:off x="711800" y="3258975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170" name="Picture 2" descr="Car rental - Free transportation icons">
            <a:extLst>
              <a:ext uri="{FF2B5EF4-FFF2-40B4-BE49-F238E27FC236}">
                <a16:creationId xmlns:a16="http://schemas.microsoft.com/office/drawing/2014/main" id="{C378781F-BBA2-3BF6-B63F-C5A68B797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301" y="1209485"/>
            <a:ext cx="2494600" cy="249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65"/>
          <p:cNvSpPr/>
          <p:nvPr/>
        </p:nvSpPr>
        <p:spPr>
          <a:xfrm rot="4253603" flipH="1">
            <a:off x="4704372" y="911759"/>
            <a:ext cx="3789708" cy="3174827"/>
          </a:xfrm>
          <a:custGeom>
            <a:avLst/>
            <a:gdLst/>
            <a:ahLst/>
            <a:cxnLst/>
            <a:rect l="l" t="t" r="r" b="b"/>
            <a:pathLst>
              <a:path w="280968" h="175262" extrusionOk="0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65"/>
          <p:cNvSpPr txBox="1">
            <a:spLocks noGrp="1"/>
          </p:cNvSpPr>
          <p:nvPr>
            <p:ph type="ctrTitle"/>
          </p:nvPr>
        </p:nvSpPr>
        <p:spPr>
          <a:xfrm>
            <a:off x="726575" y="1979350"/>
            <a:ext cx="3149100" cy="12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Autentificare</a:t>
            </a:r>
            <a:br>
              <a:rPr lang="en" dirty="0"/>
            </a:br>
            <a:r>
              <a:rPr lang="en" dirty="0"/>
              <a:t>cu contul Google</a:t>
            </a:r>
            <a:endParaRPr dirty="0"/>
          </a:p>
        </p:txBody>
      </p:sp>
      <p:sp>
        <p:nvSpPr>
          <p:cNvPr id="1225" name="Google Shape;1225;p65"/>
          <p:cNvSpPr txBox="1">
            <a:spLocks noGrp="1"/>
          </p:cNvSpPr>
          <p:nvPr>
            <p:ph type="title" idx="2"/>
          </p:nvPr>
        </p:nvSpPr>
        <p:spPr>
          <a:xfrm>
            <a:off x="726575" y="1139775"/>
            <a:ext cx="3149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280" name="Google Shape;1280;p65"/>
          <p:cNvSpPr/>
          <p:nvPr/>
        </p:nvSpPr>
        <p:spPr>
          <a:xfrm>
            <a:off x="4606135" y="1452150"/>
            <a:ext cx="338231" cy="293976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8F057F-4174-6024-1FEB-8B8688687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127" y="2054315"/>
            <a:ext cx="3760198" cy="122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574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66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Autentificare</a:t>
            </a:r>
            <a:endParaRPr dirty="0"/>
          </a:p>
        </p:txBody>
      </p:sp>
      <p:sp>
        <p:nvSpPr>
          <p:cNvPr id="1389" name="Google Shape;1389;p66"/>
          <p:cNvSpPr txBox="1">
            <a:spLocks noGrp="1"/>
          </p:cNvSpPr>
          <p:nvPr>
            <p:ph type="title" idx="4294967295"/>
          </p:nvPr>
        </p:nvSpPr>
        <p:spPr>
          <a:xfrm>
            <a:off x="713129" y="1579075"/>
            <a:ext cx="22836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6"/>
                </a:solidFill>
              </a:rPr>
              <a:t>Autentificarea</a:t>
            </a:r>
            <a:endParaRPr sz="2200" dirty="0">
              <a:solidFill>
                <a:schemeClr val="accent6"/>
              </a:solidFill>
            </a:endParaRPr>
          </a:p>
        </p:txBody>
      </p:sp>
      <p:sp>
        <p:nvSpPr>
          <p:cNvPr id="1390" name="Google Shape;1390;p66"/>
          <p:cNvSpPr txBox="1">
            <a:spLocks noGrp="1"/>
          </p:cNvSpPr>
          <p:nvPr>
            <p:ph type="subTitle" idx="4294967295"/>
          </p:nvPr>
        </p:nvSpPr>
        <p:spPr>
          <a:xfrm>
            <a:off x="498668" y="2018350"/>
            <a:ext cx="2498131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Este posibila utilizatorilor care au un cont Google.</a:t>
            </a:r>
            <a:endParaRPr sz="1400" dirty="0"/>
          </a:p>
        </p:txBody>
      </p:sp>
      <p:sp>
        <p:nvSpPr>
          <p:cNvPr id="1391" name="Google Shape;1391;p66"/>
          <p:cNvSpPr txBox="1">
            <a:spLocks noGrp="1"/>
          </p:cNvSpPr>
          <p:nvPr>
            <p:ph type="title" idx="4294967295"/>
          </p:nvPr>
        </p:nvSpPr>
        <p:spPr>
          <a:xfrm>
            <a:off x="6361732" y="2142775"/>
            <a:ext cx="22836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6"/>
                </a:solidFill>
              </a:rPr>
              <a:t>Conectarea</a:t>
            </a:r>
            <a:endParaRPr sz="2200" dirty="0">
              <a:solidFill>
                <a:schemeClr val="accent6"/>
              </a:solidFill>
            </a:endParaRPr>
          </a:p>
        </p:txBody>
      </p:sp>
      <p:sp>
        <p:nvSpPr>
          <p:cNvPr id="1392" name="Google Shape;1392;p66"/>
          <p:cNvSpPr txBox="1">
            <a:spLocks noGrp="1"/>
          </p:cNvSpPr>
          <p:nvPr>
            <p:ph type="subTitle" idx="4294967295"/>
          </p:nvPr>
        </p:nvSpPr>
        <p:spPr>
          <a:xfrm>
            <a:off x="6361802" y="2582050"/>
            <a:ext cx="2283600" cy="964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Se va realiza la actionarea butonului           “Conectare cu Gmail”</a:t>
            </a: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D1808-08D3-EA63-E048-0924225A3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353" y="1695169"/>
            <a:ext cx="2713243" cy="231089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98035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65"/>
          <p:cNvSpPr/>
          <p:nvPr/>
        </p:nvSpPr>
        <p:spPr>
          <a:xfrm rot="4253603" flipH="1">
            <a:off x="4704372" y="911759"/>
            <a:ext cx="3789708" cy="3174827"/>
          </a:xfrm>
          <a:custGeom>
            <a:avLst/>
            <a:gdLst/>
            <a:ahLst/>
            <a:cxnLst/>
            <a:rect l="l" t="t" r="r" b="b"/>
            <a:pathLst>
              <a:path w="280968" h="175262" extrusionOk="0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65"/>
          <p:cNvSpPr txBox="1">
            <a:spLocks noGrp="1"/>
          </p:cNvSpPr>
          <p:nvPr>
            <p:ph type="ctrTitle"/>
          </p:nvPr>
        </p:nvSpPr>
        <p:spPr>
          <a:xfrm>
            <a:off x="726575" y="1979350"/>
            <a:ext cx="3149100" cy="12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Inchiriere</a:t>
            </a:r>
            <a:br>
              <a:rPr lang="en" dirty="0"/>
            </a:br>
            <a:r>
              <a:rPr lang="en" dirty="0"/>
              <a:t>Masini</a:t>
            </a:r>
            <a:endParaRPr dirty="0"/>
          </a:p>
        </p:txBody>
      </p:sp>
      <p:sp>
        <p:nvSpPr>
          <p:cNvPr id="1225" name="Google Shape;1225;p65"/>
          <p:cNvSpPr txBox="1">
            <a:spLocks noGrp="1"/>
          </p:cNvSpPr>
          <p:nvPr>
            <p:ph type="title" idx="2"/>
          </p:nvPr>
        </p:nvSpPr>
        <p:spPr>
          <a:xfrm>
            <a:off x="726575" y="1139775"/>
            <a:ext cx="3149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280" name="Google Shape;1280;p65"/>
          <p:cNvSpPr/>
          <p:nvPr/>
        </p:nvSpPr>
        <p:spPr>
          <a:xfrm>
            <a:off x="4606135" y="1452150"/>
            <a:ext cx="338231" cy="293976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8" name="Picture 2" descr="Car rental - Free transportation icons">
            <a:extLst>
              <a:ext uri="{FF2B5EF4-FFF2-40B4-BE49-F238E27FC236}">
                <a16:creationId xmlns:a16="http://schemas.microsoft.com/office/drawing/2014/main" id="{F94CD665-1F3B-62F8-5E84-51516DEB3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80" y="1408126"/>
            <a:ext cx="2182091" cy="218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669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66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Inchiriere masini</a:t>
            </a:r>
            <a:endParaRPr dirty="0"/>
          </a:p>
        </p:txBody>
      </p:sp>
      <p:sp>
        <p:nvSpPr>
          <p:cNvPr id="1389" name="Google Shape;1389;p66"/>
          <p:cNvSpPr txBox="1">
            <a:spLocks noGrp="1"/>
          </p:cNvSpPr>
          <p:nvPr>
            <p:ph type="title" idx="4294967295"/>
          </p:nvPr>
        </p:nvSpPr>
        <p:spPr>
          <a:xfrm>
            <a:off x="562604" y="1579075"/>
            <a:ext cx="22836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6"/>
                </a:solidFill>
              </a:rPr>
              <a:t>Selectarea masinii</a:t>
            </a:r>
            <a:endParaRPr sz="2200" dirty="0">
              <a:solidFill>
                <a:schemeClr val="accent6"/>
              </a:solidFill>
            </a:endParaRPr>
          </a:p>
        </p:txBody>
      </p:sp>
      <p:sp>
        <p:nvSpPr>
          <p:cNvPr id="1390" name="Google Shape;1390;p66"/>
          <p:cNvSpPr txBox="1">
            <a:spLocks noGrp="1"/>
          </p:cNvSpPr>
          <p:nvPr>
            <p:ph type="subTitle" idx="4294967295"/>
          </p:nvPr>
        </p:nvSpPr>
        <p:spPr>
          <a:xfrm>
            <a:off x="348143" y="2018350"/>
            <a:ext cx="2498131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Se realizeaza la apasarea pe model.</a:t>
            </a:r>
            <a:endParaRPr sz="1400" dirty="0"/>
          </a:p>
        </p:txBody>
      </p:sp>
      <p:sp>
        <p:nvSpPr>
          <p:cNvPr id="1391" name="Google Shape;1391;p66"/>
          <p:cNvSpPr txBox="1">
            <a:spLocks noGrp="1"/>
          </p:cNvSpPr>
          <p:nvPr>
            <p:ph type="title" idx="4294967295"/>
          </p:nvPr>
        </p:nvSpPr>
        <p:spPr>
          <a:xfrm>
            <a:off x="6361732" y="2142775"/>
            <a:ext cx="22836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6"/>
                </a:solidFill>
              </a:rPr>
              <a:t>Inchirierea</a:t>
            </a:r>
            <a:endParaRPr sz="2200" dirty="0">
              <a:solidFill>
                <a:schemeClr val="accent6"/>
              </a:solidFill>
            </a:endParaRPr>
          </a:p>
        </p:txBody>
      </p:sp>
      <p:sp>
        <p:nvSpPr>
          <p:cNvPr id="1392" name="Google Shape;1392;p66"/>
          <p:cNvSpPr txBox="1">
            <a:spLocks noGrp="1"/>
          </p:cNvSpPr>
          <p:nvPr>
            <p:ph type="subTitle" idx="4294967295"/>
          </p:nvPr>
        </p:nvSpPr>
        <p:spPr>
          <a:xfrm>
            <a:off x="6361802" y="2582050"/>
            <a:ext cx="2283600" cy="964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Se va realiza la actionarea butonului din dreapta jos.</a:t>
            </a:r>
            <a:endParaRPr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2740E-04C8-FCEC-610C-A3A4D6FE4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204" y="1540752"/>
            <a:ext cx="3323298" cy="23314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61385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65"/>
          <p:cNvSpPr/>
          <p:nvPr/>
        </p:nvSpPr>
        <p:spPr>
          <a:xfrm rot="4253603" flipH="1">
            <a:off x="4704372" y="911759"/>
            <a:ext cx="3789708" cy="3174827"/>
          </a:xfrm>
          <a:custGeom>
            <a:avLst/>
            <a:gdLst/>
            <a:ahLst/>
            <a:cxnLst/>
            <a:rect l="l" t="t" r="r" b="b"/>
            <a:pathLst>
              <a:path w="280968" h="175262" extrusionOk="0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65"/>
          <p:cNvSpPr txBox="1">
            <a:spLocks noGrp="1"/>
          </p:cNvSpPr>
          <p:nvPr>
            <p:ph type="ctrTitle"/>
          </p:nvPr>
        </p:nvSpPr>
        <p:spPr>
          <a:xfrm>
            <a:off x="726575" y="1979350"/>
            <a:ext cx="3149100" cy="12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Vizualizare</a:t>
            </a:r>
            <a:br>
              <a:rPr lang="en" dirty="0"/>
            </a:br>
            <a:r>
              <a:rPr lang="en" dirty="0"/>
              <a:t>Detalii</a:t>
            </a:r>
            <a:endParaRPr dirty="0"/>
          </a:p>
        </p:txBody>
      </p:sp>
      <p:sp>
        <p:nvSpPr>
          <p:cNvPr id="1225" name="Google Shape;1225;p65"/>
          <p:cNvSpPr txBox="1">
            <a:spLocks noGrp="1"/>
          </p:cNvSpPr>
          <p:nvPr>
            <p:ph type="title" idx="2"/>
          </p:nvPr>
        </p:nvSpPr>
        <p:spPr>
          <a:xfrm>
            <a:off x="726575" y="1139775"/>
            <a:ext cx="3149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280" name="Google Shape;1280;p65"/>
          <p:cNvSpPr/>
          <p:nvPr/>
        </p:nvSpPr>
        <p:spPr>
          <a:xfrm>
            <a:off x="4606135" y="1452150"/>
            <a:ext cx="338231" cy="293976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F93122A-C3E5-AC13-6CED-8D9741B18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339" y="1808961"/>
            <a:ext cx="1525577" cy="152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215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66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Vizualizare detalii</a:t>
            </a:r>
            <a:endParaRPr dirty="0"/>
          </a:p>
        </p:txBody>
      </p:sp>
      <p:sp>
        <p:nvSpPr>
          <p:cNvPr id="1389" name="Google Shape;1389;p66"/>
          <p:cNvSpPr txBox="1">
            <a:spLocks noGrp="1"/>
          </p:cNvSpPr>
          <p:nvPr>
            <p:ph type="title" idx="4294967295"/>
          </p:nvPr>
        </p:nvSpPr>
        <p:spPr>
          <a:xfrm>
            <a:off x="562604" y="1579075"/>
            <a:ext cx="22836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6"/>
                </a:solidFill>
              </a:rPr>
              <a:t>Informatii</a:t>
            </a:r>
            <a:endParaRPr sz="2200" dirty="0">
              <a:solidFill>
                <a:schemeClr val="accent6"/>
              </a:solidFill>
            </a:endParaRPr>
          </a:p>
        </p:txBody>
      </p:sp>
      <p:sp>
        <p:nvSpPr>
          <p:cNvPr id="1390" name="Google Shape;1390;p66"/>
          <p:cNvSpPr txBox="1">
            <a:spLocks noGrp="1"/>
          </p:cNvSpPr>
          <p:nvPr>
            <p:ph type="subTitle" idx="4294967295"/>
          </p:nvPr>
        </p:nvSpPr>
        <p:spPr>
          <a:xfrm>
            <a:off x="348143" y="2018349"/>
            <a:ext cx="2498131" cy="1091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Vehiculul si specificatiile acestuia sunt detaliate la apasarea pe modelul selectat</a:t>
            </a:r>
            <a:endParaRPr sz="1400" dirty="0"/>
          </a:p>
        </p:txBody>
      </p:sp>
      <p:sp>
        <p:nvSpPr>
          <p:cNvPr id="1391" name="Google Shape;1391;p66"/>
          <p:cNvSpPr txBox="1">
            <a:spLocks noGrp="1"/>
          </p:cNvSpPr>
          <p:nvPr>
            <p:ph type="title" idx="4294967295"/>
          </p:nvPr>
        </p:nvSpPr>
        <p:spPr>
          <a:xfrm>
            <a:off x="6361732" y="2142775"/>
            <a:ext cx="22836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6"/>
                </a:solidFill>
              </a:rPr>
              <a:t>Specificatii</a:t>
            </a:r>
            <a:endParaRPr sz="2200" dirty="0">
              <a:solidFill>
                <a:schemeClr val="accent6"/>
              </a:solidFill>
            </a:endParaRPr>
          </a:p>
        </p:txBody>
      </p:sp>
      <p:sp>
        <p:nvSpPr>
          <p:cNvPr id="1392" name="Google Shape;1392;p66"/>
          <p:cNvSpPr txBox="1">
            <a:spLocks noGrp="1"/>
          </p:cNvSpPr>
          <p:nvPr>
            <p:ph type="subTitle" idx="4294967295"/>
          </p:nvPr>
        </p:nvSpPr>
        <p:spPr>
          <a:xfrm>
            <a:off x="6361802" y="2582050"/>
            <a:ext cx="2283600" cy="964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Se regasesc informatii referitoare la motorizare, nr. </a:t>
            </a:r>
            <a:r>
              <a:rPr lang="en-US" sz="1400" dirty="0" err="1"/>
              <a:t>pasageri</a:t>
            </a:r>
            <a:r>
              <a:rPr lang="en-US" sz="1400" dirty="0"/>
              <a:t>, </a:t>
            </a:r>
            <a:r>
              <a:rPr lang="en-US" sz="1400" dirty="0" err="1"/>
              <a:t>combustibil</a:t>
            </a:r>
            <a:r>
              <a:rPr lang="en-US" sz="1400" dirty="0"/>
              <a:t>, nr. Km </a:t>
            </a:r>
            <a:r>
              <a:rPr lang="en-US" sz="1400" dirty="0" err="1"/>
              <a:t>inclusi</a:t>
            </a:r>
            <a:r>
              <a:rPr lang="en-US" sz="1400" dirty="0"/>
              <a:t> in </a:t>
            </a:r>
            <a:r>
              <a:rPr lang="en-US" sz="1400" dirty="0" err="1"/>
              <a:t>pret</a:t>
            </a:r>
            <a:r>
              <a:rPr lang="en" sz="1400" dirty="0"/>
              <a:t>.</a:t>
            </a: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7C19E3-133C-9DD3-AF8D-9CED12BDF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665" y="1579075"/>
            <a:ext cx="3067050" cy="22301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62501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65"/>
          <p:cNvSpPr/>
          <p:nvPr/>
        </p:nvSpPr>
        <p:spPr>
          <a:xfrm rot="4253603" flipH="1">
            <a:off x="4704372" y="911759"/>
            <a:ext cx="3789708" cy="3174827"/>
          </a:xfrm>
          <a:custGeom>
            <a:avLst/>
            <a:gdLst/>
            <a:ahLst/>
            <a:cxnLst/>
            <a:rect l="l" t="t" r="r" b="b"/>
            <a:pathLst>
              <a:path w="280968" h="175262" extrusionOk="0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65"/>
          <p:cNvSpPr txBox="1">
            <a:spLocks noGrp="1"/>
          </p:cNvSpPr>
          <p:nvPr>
            <p:ph type="ctrTitle"/>
          </p:nvPr>
        </p:nvSpPr>
        <p:spPr>
          <a:xfrm>
            <a:off x="726575" y="1979350"/>
            <a:ext cx="3149100" cy="12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Descoperire</a:t>
            </a:r>
            <a:br>
              <a:rPr lang="en" dirty="0"/>
            </a:br>
            <a:r>
              <a:rPr lang="en" dirty="0"/>
              <a:t>Locatii</a:t>
            </a:r>
            <a:endParaRPr dirty="0"/>
          </a:p>
        </p:txBody>
      </p:sp>
      <p:sp>
        <p:nvSpPr>
          <p:cNvPr id="1225" name="Google Shape;1225;p65"/>
          <p:cNvSpPr txBox="1">
            <a:spLocks noGrp="1"/>
          </p:cNvSpPr>
          <p:nvPr>
            <p:ph type="title" idx="2"/>
          </p:nvPr>
        </p:nvSpPr>
        <p:spPr>
          <a:xfrm>
            <a:off x="726575" y="1139775"/>
            <a:ext cx="3149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280" name="Google Shape;1280;p65"/>
          <p:cNvSpPr/>
          <p:nvPr/>
        </p:nvSpPr>
        <p:spPr>
          <a:xfrm>
            <a:off x="4606135" y="1452150"/>
            <a:ext cx="338231" cy="293976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46" name="Picture 2" descr="Map Location Outline Svg Png Icon Free Download (#220469) -  OnlineWebFonts.COM">
            <a:extLst>
              <a:ext uri="{FF2B5EF4-FFF2-40B4-BE49-F238E27FC236}">
                <a16:creationId xmlns:a16="http://schemas.microsoft.com/office/drawing/2014/main" id="{0060CAA5-6068-A31F-0E0B-24D79EC3E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334" y="1418059"/>
            <a:ext cx="2405784" cy="212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899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66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Descoperire Locatii</a:t>
            </a:r>
            <a:endParaRPr dirty="0"/>
          </a:p>
        </p:txBody>
      </p:sp>
      <p:sp>
        <p:nvSpPr>
          <p:cNvPr id="1389" name="Google Shape;1389;p66"/>
          <p:cNvSpPr txBox="1">
            <a:spLocks noGrp="1"/>
          </p:cNvSpPr>
          <p:nvPr>
            <p:ph type="title" idx="4294967295"/>
          </p:nvPr>
        </p:nvSpPr>
        <p:spPr>
          <a:xfrm>
            <a:off x="637308" y="1586478"/>
            <a:ext cx="1744768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6"/>
                </a:solidFill>
              </a:rPr>
              <a:t>Sedii</a:t>
            </a:r>
            <a:endParaRPr sz="2200" dirty="0">
              <a:solidFill>
                <a:schemeClr val="accent6"/>
              </a:solidFill>
            </a:endParaRPr>
          </a:p>
        </p:txBody>
      </p:sp>
      <p:sp>
        <p:nvSpPr>
          <p:cNvPr id="1390" name="Google Shape;1390;p66"/>
          <p:cNvSpPr txBox="1">
            <a:spLocks noGrp="1"/>
          </p:cNvSpPr>
          <p:nvPr>
            <p:ph type="subTitle" idx="4294967295"/>
          </p:nvPr>
        </p:nvSpPr>
        <p:spPr>
          <a:xfrm>
            <a:off x="304799" y="2025752"/>
            <a:ext cx="2077346" cy="1091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Utilizatorul va putea naviga si selecta cel mai apropiat sediu.</a:t>
            </a:r>
            <a:endParaRPr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F4B703-4DC6-E58D-3148-65CD7D089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462" y="1469273"/>
            <a:ext cx="5759222" cy="29849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7352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65"/>
          <p:cNvSpPr/>
          <p:nvPr/>
        </p:nvSpPr>
        <p:spPr>
          <a:xfrm rot="4253603" flipH="1">
            <a:off x="4704372" y="911759"/>
            <a:ext cx="3789708" cy="3174827"/>
          </a:xfrm>
          <a:custGeom>
            <a:avLst/>
            <a:gdLst/>
            <a:ahLst/>
            <a:cxnLst/>
            <a:rect l="l" t="t" r="r" b="b"/>
            <a:pathLst>
              <a:path w="280968" h="175262" extrusionOk="0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65"/>
          <p:cNvSpPr txBox="1">
            <a:spLocks noGrp="1"/>
          </p:cNvSpPr>
          <p:nvPr>
            <p:ph type="ctrTitle"/>
          </p:nvPr>
        </p:nvSpPr>
        <p:spPr>
          <a:xfrm>
            <a:off x="726575" y="1979350"/>
            <a:ext cx="3149100" cy="12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Filtrare</a:t>
            </a:r>
            <a:br>
              <a:rPr lang="en" dirty="0"/>
            </a:br>
            <a:r>
              <a:rPr lang="en" dirty="0"/>
              <a:t>Masini</a:t>
            </a:r>
            <a:endParaRPr dirty="0"/>
          </a:p>
        </p:txBody>
      </p:sp>
      <p:sp>
        <p:nvSpPr>
          <p:cNvPr id="1225" name="Google Shape;1225;p65"/>
          <p:cNvSpPr txBox="1">
            <a:spLocks noGrp="1"/>
          </p:cNvSpPr>
          <p:nvPr>
            <p:ph type="title" idx="2"/>
          </p:nvPr>
        </p:nvSpPr>
        <p:spPr>
          <a:xfrm>
            <a:off x="726575" y="1139775"/>
            <a:ext cx="3149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1280" name="Google Shape;1280;p65"/>
          <p:cNvSpPr/>
          <p:nvPr/>
        </p:nvSpPr>
        <p:spPr>
          <a:xfrm>
            <a:off x="4606135" y="1452150"/>
            <a:ext cx="338231" cy="293976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F93122A-C3E5-AC13-6CED-8D9741B18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339" y="1808961"/>
            <a:ext cx="1525577" cy="152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93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66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Filtrare Masini</a:t>
            </a:r>
            <a:endParaRPr dirty="0"/>
          </a:p>
        </p:txBody>
      </p:sp>
      <p:sp>
        <p:nvSpPr>
          <p:cNvPr id="1389" name="Google Shape;1389;p66"/>
          <p:cNvSpPr txBox="1">
            <a:spLocks noGrp="1"/>
          </p:cNvSpPr>
          <p:nvPr>
            <p:ph type="title" idx="4294967295"/>
          </p:nvPr>
        </p:nvSpPr>
        <p:spPr>
          <a:xfrm>
            <a:off x="2620004" y="1586478"/>
            <a:ext cx="22836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6"/>
                </a:solidFill>
              </a:rPr>
              <a:t>Filtre</a:t>
            </a:r>
            <a:endParaRPr sz="2200" dirty="0">
              <a:solidFill>
                <a:schemeClr val="accent6"/>
              </a:solidFill>
            </a:endParaRPr>
          </a:p>
        </p:txBody>
      </p:sp>
      <p:sp>
        <p:nvSpPr>
          <p:cNvPr id="1390" name="Google Shape;1390;p66"/>
          <p:cNvSpPr txBox="1">
            <a:spLocks noGrp="1"/>
          </p:cNvSpPr>
          <p:nvPr>
            <p:ph type="subTitle" idx="4294967295"/>
          </p:nvPr>
        </p:nvSpPr>
        <p:spPr>
          <a:xfrm>
            <a:off x="2405508" y="2043454"/>
            <a:ext cx="2498131" cy="8916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Filtrele pot fi configurate de client in functie de nevoile si cerintele sale.</a:t>
            </a:r>
            <a:endParaRPr sz="1400" dirty="0"/>
          </a:p>
        </p:txBody>
      </p:sp>
      <p:sp>
        <p:nvSpPr>
          <p:cNvPr id="1391" name="Google Shape;1391;p66"/>
          <p:cNvSpPr txBox="1">
            <a:spLocks noGrp="1"/>
          </p:cNvSpPr>
          <p:nvPr>
            <p:ph type="title" idx="4294967295"/>
          </p:nvPr>
        </p:nvSpPr>
        <p:spPr>
          <a:xfrm>
            <a:off x="5063784" y="2371375"/>
            <a:ext cx="22836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6"/>
                </a:solidFill>
              </a:rPr>
              <a:t>Afisare masini</a:t>
            </a:r>
            <a:endParaRPr sz="2200" dirty="0">
              <a:solidFill>
                <a:schemeClr val="accent6"/>
              </a:solidFill>
            </a:endParaRPr>
          </a:p>
        </p:txBody>
      </p:sp>
      <p:sp>
        <p:nvSpPr>
          <p:cNvPr id="1392" name="Google Shape;1392;p66"/>
          <p:cNvSpPr txBox="1">
            <a:spLocks noGrp="1"/>
          </p:cNvSpPr>
          <p:nvPr>
            <p:ph type="subTitle" idx="4294967295"/>
          </p:nvPr>
        </p:nvSpPr>
        <p:spPr>
          <a:xfrm>
            <a:off x="4731327" y="2810649"/>
            <a:ext cx="2616127" cy="14842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In </a:t>
            </a:r>
            <a:r>
              <a:rPr lang="en-US" sz="1400" dirty="0" err="1"/>
              <a:t>functie</a:t>
            </a:r>
            <a:r>
              <a:rPr lang="en-US" sz="1400" dirty="0"/>
              <a:t> de </a:t>
            </a:r>
            <a:r>
              <a:rPr lang="en-US" sz="1400" dirty="0" err="1"/>
              <a:t>perioada</a:t>
            </a:r>
            <a:r>
              <a:rPr lang="en-US" sz="1400" dirty="0"/>
              <a:t> de </a:t>
            </a:r>
            <a:r>
              <a:rPr lang="en-US" sz="1400" dirty="0" err="1"/>
              <a:t>inchiriere</a:t>
            </a:r>
            <a:r>
              <a:rPr lang="en-US" sz="1400" dirty="0"/>
              <a:t>, </a:t>
            </a:r>
            <a:r>
              <a:rPr lang="en-US" sz="1400" dirty="0" err="1"/>
              <a:t>locatia</a:t>
            </a:r>
            <a:r>
              <a:rPr lang="en-US" sz="1400" dirty="0"/>
              <a:t> de </a:t>
            </a:r>
            <a:r>
              <a:rPr lang="en-US" sz="1400" dirty="0" err="1"/>
              <a:t>ridicare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returnare</a:t>
            </a:r>
            <a:r>
              <a:rPr lang="en-US" sz="1400" dirty="0"/>
              <a:t>, </a:t>
            </a:r>
            <a:r>
              <a:rPr lang="en-US" sz="1400" dirty="0" err="1"/>
              <a:t>tipul</a:t>
            </a:r>
            <a:r>
              <a:rPr lang="en-US" sz="1400" dirty="0"/>
              <a:t> </a:t>
            </a:r>
            <a:r>
              <a:rPr lang="en-US" sz="1400" dirty="0" err="1"/>
              <a:t>vehiculului</a:t>
            </a:r>
            <a:r>
              <a:rPr lang="en-US" sz="1400" dirty="0"/>
              <a:t> etc. </a:t>
            </a:r>
            <a:r>
              <a:rPr lang="en-US" sz="1400" dirty="0" err="1"/>
              <a:t>selectate</a:t>
            </a:r>
            <a:r>
              <a:rPr lang="en-US" sz="1400" dirty="0"/>
              <a:t>, </a:t>
            </a:r>
            <a:r>
              <a:rPr lang="en-US" sz="1400" dirty="0" err="1"/>
              <a:t>utilizatorului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se </a:t>
            </a:r>
            <a:r>
              <a:rPr lang="en-US" sz="1400" dirty="0" err="1"/>
              <a:t>vor</a:t>
            </a:r>
            <a:r>
              <a:rPr lang="en-US" sz="1400" dirty="0"/>
              <a:t> </a:t>
            </a:r>
            <a:r>
              <a:rPr lang="en-US" sz="1400" dirty="0" err="1"/>
              <a:t>afisa</a:t>
            </a:r>
            <a:r>
              <a:rPr lang="en-US" sz="1400" dirty="0"/>
              <a:t> </a:t>
            </a:r>
            <a:r>
              <a:rPr lang="en-US" sz="1400" dirty="0" err="1"/>
              <a:t>doar</a:t>
            </a:r>
            <a:r>
              <a:rPr lang="en-US" sz="1400" dirty="0"/>
              <a:t> </a:t>
            </a:r>
            <a:r>
              <a:rPr lang="en-US" sz="1400" dirty="0" err="1"/>
              <a:t>masinile</a:t>
            </a:r>
            <a:r>
              <a:rPr lang="en-US" sz="1400" dirty="0"/>
              <a:t> </a:t>
            </a:r>
            <a:r>
              <a:rPr lang="en-US" sz="1400" dirty="0" err="1"/>
              <a:t>corespunzatoare</a:t>
            </a:r>
            <a:r>
              <a:rPr lang="en" sz="1400" dirty="0"/>
              <a:t>.</a:t>
            </a:r>
            <a:endParaRPr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DBF91-8A73-E7B4-0F15-207393417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1255211"/>
            <a:ext cx="1628439" cy="335972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9281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 txBox="1">
            <a:spLocks noGrp="1"/>
          </p:cNvSpPr>
          <p:nvPr>
            <p:ph type="title"/>
          </p:nvPr>
        </p:nvSpPr>
        <p:spPr>
          <a:xfrm>
            <a:off x="1186525" y="2463400"/>
            <a:ext cx="1604700" cy="8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Inregistrare</a:t>
            </a:r>
            <a:br>
              <a:rPr lang="en" dirty="0"/>
            </a:br>
            <a:r>
              <a:rPr lang="en" dirty="0"/>
              <a:t>Cont Client</a:t>
            </a:r>
            <a:endParaRPr dirty="0"/>
          </a:p>
        </p:txBody>
      </p:sp>
      <p:sp>
        <p:nvSpPr>
          <p:cNvPr id="374" name="Google Shape;374;p50"/>
          <p:cNvSpPr txBox="1">
            <a:spLocks noGrp="1"/>
          </p:cNvSpPr>
          <p:nvPr>
            <p:ph type="subTitle" idx="1"/>
          </p:nvPr>
        </p:nvSpPr>
        <p:spPr>
          <a:xfrm>
            <a:off x="1186513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contul</a:t>
            </a:r>
            <a:r>
              <a:rPr lang="en-US" dirty="0"/>
              <a:t> de client.</a:t>
            </a:r>
            <a:endParaRPr dirty="0"/>
          </a:p>
        </p:txBody>
      </p:sp>
      <p:sp>
        <p:nvSpPr>
          <p:cNvPr id="375" name="Google Shape;375;p50"/>
          <p:cNvSpPr txBox="1">
            <a:spLocks noGrp="1"/>
          </p:cNvSpPr>
          <p:nvPr>
            <p:ph type="title" idx="2"/>
          </p:nvPr>
        </p:nvSpPr>
        <p:spPr>
          <a:xfrm>
            <a:off x="2908609" y="2463400"/>
            <a:ext cx="1604700" cy="8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Autentificare</a:t>
            </a:r>
            <a:br>
              <a:rPr lang="en" dirty="0"/>
            </a:br>
            <a:r>
              <a:rPr lang="en" dirty="0"/>
              <a:t>in Cont</a:t>
            </a:r>
            <a:endParaRPr dirty="0"/>
          </a:p>
        </p:txBody>
      </p:sp>
      <p:sp>
        <p:nvSpPr>
          <p:cNvPr id="376" name="Google Shape;376;p50"/>
          <p:cNvSpPr txBox="1">
            <a:spLocks noGrp="1"/>
          </p:cNvSpPr>
          <p:nvPr>
            <p:ph type="subTitle" idx="3"/>
          </p:nvPr>
        </p:nvSpPr>
        <p:spPr>
          <a:xfrm>
            <a:off x="290860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Clientul se poate autentifica in cont dupa crearea lui.</a:t>
            </a:r>
          </a:p>
        </p:txBody>
      </p:sp>
      <p:sp>
        <p:nvSpPr>
          <p:cNvPr id="377" name="Google Shape;377;p50"/>
          <p:cNvSpPr txBox="1">
            <a:spLocks noGrp="1"/>
          </p:cNvSpPr>
          <p:nvPr>
            <p:ph type="title" idx="4"/>
          </p:nvPr>
        </p:nvSpPr>
        <p:spPr>
          <a:xfrm>
            <a:off x="4630692" y="2463400"/>
            <a:ext cx="1604700" cy="8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Autentificare</a:t>
            </a:r>
            <a:r>
              <a:rPr lang="en-US" dirty="0"/>
              <a:t> cu Google</a:t>
            </a:r>
          </a:p>
        </p:txBody>
      </p:sp>
      <p:sp>
        <p:nvSpPr>
          <p:cNvPr id="378" name="Google Shape;378;p50"/>
          <p:cNvSpPr txBox="1">
            <a:spLocks noGrp="1"/>
          </p:cNvSpPr>
          <p:nvPr>
            <p:ph type="subTitle" idx="5"/>
          </p:nvPr>
        </p:nvSpPr>
        <p:spPr>
          <a:xfrm>
            <a:off x="463069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Clientul se poate autentifica cu contul Google.</a:t>
            </a:r>
            <a:endParaRPr dirty="0"/>
          </a:p>
        </p:txBody>
      </p:sp>
      <p:sp>
        <p:nvSpPr>
          <p:cNvPr id="379" name="Google Shape;379;p50"/>
          <p:cNvSpPr/>
          <p:nvPr/>
        </p:nvSpPr>
        <p:spPr>
          <a:xfrm>
            <a:off x="1397125" y="763925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50"/>
          <p:cNvSpPr/>
          <p:nvPr/>
        </p:nvSpPr>
        <p:spPr>
          <a:xfrm>
            <a:off x="3119213" y="763925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50"/>
          <p:cNvSpPr/>
          <p:nvPr/>
        </p:nvSpPr>
        <p:spPr>
          <a:xfrm>
            <a:off x="4841275" y="763925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50"/>
          <p:cNvSpPr/>
          <p:nvPr/>
        </p:nvSpPr>
        <p:spPr>
          <a:xfrm>
            <a:off x="6563375" y="763925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50"/>
          <p:cNvSpPr txBox="1">
            <a:spLocks noGrp="1"/>
          </p:cNvSpPr>
          <p:nvPr>
            <p:ph type="title" idx="6"/>
          </p:nvPr>
        </p:nvSpPr>
        <p:spPr>
          <a:xfrm>
            <a:off x="6352776" y="2463400"/>
            <a:ext cx="1604700" cy="8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Inchiriere</a:t>
            </a:r>
            <a:br>
              <a:rPr lang="en" dirty="0"/>
            </a:br>
            <a:r>
              <a:rPr lang="en" dirty="0"/>
              <a:t>Masini</a:t>
            </a:r>
            <a:endParaRPr dirty="0"/>
          </a:p>
        </p:txBody>
      </p:sp>
      <p:sp>
        <p:nvSpPr>
          <p:cNvPr id="384" name="Google Shape;384;p50"/>
          <p:cNvSpPr txBox="1">
            <a:spLocks noGrp="1"/>
          </p:cNvSpPr>
          <p:nvPr>
            <p:ph type="subTitle" idx="7"/>
          </p:nvPr>
        </p:nvSpPr>
        <p:spPr>
          <a:xfrm>
            <a:off x="635278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Clientul poate inchiria masina aleasa.</a:t>
            </a:r>
            <a:endParaRPr dirty="0"/>
          </a:p>
        </p:txBody>
      </p:sp>
      <p:sp>
        <p:nvSpPr>
          <p:cNvPr id="385" name="Google Shape;385;p50"/>
          <p:cNvSpPr txBox="1">
            <a:spLocks noGrp="1"/>
          </p:cNvSpPr>
          <p:nvPr>
            <p:ph type="title" idx="8"/>
          </p:nvPr>
        </p:nvSpPr>
        <p:spPr>
          <a:xfrm>
            <a:off x="955525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86" name="Google Shape;386;p50"/>
          <p:cNvSpPr txBox="1">
            <a:spLocks noGrp="1"/>
          </p:cNvSpPr>
          <p:nvPr>
            <p:ph type="title" idx="9"/>
          </p:nvPr>
        </p:nvSpPr>
        <p:spPr>
          <a:xfrm>
            <a:off x="2677600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7" name="Google Shape;387;p50"/>
          <p:cNvSpPr txBox="1">
            <a:spLocks noGrp="1"/>
          </p:cNvSpPr>
          <p:nvPr>
            <p:ph type="title" idx="13"/>
          </p:nvPr>
        </p:nvSpPr>
        <p:spPr>
          <a:xfrm>
            <a:off x="4399700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8" name="Google Shape;388;p50"/>
          <p:cNvSpPr txBox="1">
            <a:spLocks noGrp="1"/>
          </p:cNvSpPr>
          <p:nvPr>
            <p:ph type="title" idx="14"/>
          </p:nvPr>
        </p:nvSpPr>
        <p:spPr>
          <a:xfrm>
            <a:off x="6121775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65"/>
          <p:cNvSpPr/>
          <p:nvPr/>
        </p:nvSpPr>
        <p:spPr>
          <a:xfrm rot="4253603" flipH="1">
            <a:off x="4704372" y="911759"/>
            <a:ext cx="3789708" cy="3174827"/>
          </a:xfrm>
          <a:custGeom>
            <a:avLst/>
            <a:gdLst/>
            <a:ahLst/>
            <a:cxnLst/>
            <a:rect l="l" t="t" r="r" b="b"/>
            <a:pathLst>
              <a:path w="280968" h="175262" extrusionOk="0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65"/>
          <p:cNvSpPr txBox="1">
            <a:spLocks noGrp="1"/>
          </p:cNvSpPr>
          <p:nvPr>
            <p:ph type="ctrTitle"/>
          </p:nvPr>
        </p:nvSpPr>
        <p:spPr>
          <a:xfrm>
            <a:off x="726575" y="1979350"/>
            <a:ext cx="3149100" cy="12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Actualizare Informatii.</a:t>
            </a:r>
            <a:endParaRPr dirty="0"/>
          </a:p>
        </p:txBody>
      </p:sp>
      <p:sp>
        <p:nvSpPr>
          <p:cNvPr id="1225" name="Google Shape;1225;p65"/>
          <p:cNvSpPr txBox="1">
            <a:spLocks noGrp="1"/>
          </p:cNvSpPr>
          <p:nvPr>
            <p:ph type="title" idx="2"/>
          </p:nvPr>
        </p:nvSpPr>
        <p:spPr>
          <a:xfrm>
            <a:off x="726575" y="1139775"/>
            <a:ext cx="3149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1280" name="Google Shape;1280;p65"/>
          <p:cNvSpPr/>
          <p:nvPr/>
        </p:nvSpPr>
        <p:spPr>
          <a:xfrm>
            <a:off x="4606135" y="1452150"/>
            <a:ext cx="338231" cy="293976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F93122A-C3E5-AC13-6CED-8D9741B18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339" y="1808961"/>
            <a:ext cx="1525577" cy="152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376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66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Actualizare informatii</a:t>
            </a:r>
            <a:endParaRPr dirty="0"/>
          </a:p>
        </p:txBody>
      </p:sp>
      <p:sp>
        <p:nvSpPr>
          <p:cNvPr id="1389" name="Google Shape;1389;p66"/>
          <p:cNvSpPr txBox="1">
            <a:spLocks noGrp="1"/>
          </p:cNvSpPr>
          <p:nvPr>
            <p:ph type="title" idx="4294967295"/>
          </p:nvPr>
        </p:nvSpPr>
        <p:spPr>
          <a:xfrm>
            <a:off x="562604" y="1579075"/>
            <a:ext cx="22836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6"/>
                </a:solidFill>
              </a:rPr>
              <a:t>Modificare detalii</a:t>
            </a:r>
            <a:endParaRPr sz="2200" dirty="0">
              <a:solidFill>
                <a:schemeClr val="accent6"/>
              </a:solidFill>
            </a:endParaRPr>
          </a:p>
        </p:txBody>
      </p:sp>
      <p:sp>
        <p:nvSpPr>
          <p:cNvPr id="1390" name="Google Shape;1390;p66"/>
          <p:cNvSpPr txBox="1">
            <a:spLocks noGrp="1"/>
          </p:cNvSpPr>
          <p:nvPr>
            <p:ph type="subTitle" idx="4294967295"/>
          </p:nvPr>
        </p:nvSpPr>
        <p:spPr>
          <a:xfrm>
            <a:off x="348143" y="2018349"/>
            <a:ext cx="2498131" cy="1091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Utilizatorul isi poate modifica detaliile contului in cazul schimbarilor acestora</a:t>
            </a:r>
            <a:endParaRPr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51B786-3323-D8A4-C9EF-17FE91679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204" y="1350782"/>
            <a:ext cx="5825836" cy="24419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1067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 txBox="1">
            <a:spLocks noGrp="1"/>
          </p:cNvSpPr>
          <p:nvPr>
            <p:ph type="title"/>
          </p:nvPr>
        </p:nvSpPr>
        <p:spPr>
          <a:xfrm>
            <a:off x="1186525" y="2463400"/>
            <a:ext cx="1604700" cy="8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Vizualizare</a:t>
            </a:r>
            <a:br>
              <a:rPr lang="en" dirty="0"/>
            </a:br>
            <a:r>
              <a:rPr lang="en" dirty="0"/>
              <a:t>detalii masini</a:t>
            </a:r>
            <a:endParaRPr dirty="0"/>
          </a:p>
        </p:txBody>
      </p:sp>
      <p:sp>
        <p:nvSpPr>
          <p:cNvPr id="374" name="Google Shape;374;p50"/>
          <p:cNvSpPr txBox="1">
            <a:spLocks noGrp="1"/>
          </p:cNvSpPr>
          <p:nvPr>
            <p:ph type="subTitle" idx="1"/>
          </p:nvPr>
        </p:nvSpPr>
        <p:spPr>
          <a:xfrm>
            <a:off x="1186513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Clientul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vedea</a:t>
            </a:r>
            <a:r>
              <a:rPr lang="en-US" dirty="0"/>
              <a:t> </a:t>
            </a:r>
            <a:r>
              <a:rPr lang="en-US" dirty="0" err="1"/>
              <a:t>detaliile</a:t>
            </a:r>
            <a:r>
              <a:rPr lang="en-US" dirty="0"/>
              <a:t> </a:t>
            </a:r>
            <a:r>
              <a:rPr lang="en-US" dirty="0" err="1"/>
              <a:t>masinilor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375" name="Google Shape;375;p50"/>
          <p:cNvSpPr txBox="1">
            <a:spLocks noGrp="1"/>
          </p:cNvSpPr>
          <p:nvPr>
            <p:ph type="title" idx="2"/>
          </p:nvPr>
        </p:nvSpPr>
        <p:spPr>
          <a:xfrm>
            <a:off x="2908609" y="2463400"/>
            <a:ext cx="1604700" cy="8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Descoperire</a:t>
            </a:r>
            <a:br>
              <a:rPr lang="en" dirty="0"/>
            </a:br>
            <a:r>
              <a:rPr lang="en" dirty="0"/>
              <a:t>Locatii</a:t>
            </a:r>
            <a:endParaRPr dirty="0"/>
          </a:p>
        </p:txBody>
      </p:sp>
      <p:sp>
        <p:nvSpPr>
          <p:cNvPr id="376" name="Google Shape;376;p50"/>
          <p:cNvSpPr txBox="1">
            <a:spLocks noGrp="1"/>
          </p:cNvSpPr>
          <p:nvPr>
            <p:ph type="subTitle" idx="3"/>
          </p:nvPr>
        </p:nvSpPr>
        <p:spPr>
          <a:xfrm>
            <a:off x="290860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Clientul poate vedea toate sediile din tara.</a:t>
            </a:r>
          </a:p>
        </p:txBody>
      </p:sp>
      <p:sp>
        <p:nvSpPr>
          <p:cNvPr id="377" name="Google Shape;377;p50"/>
          <p:cNvSpPr txBox="1">
            <a:spLocks noGrp="1"/>
          </p:cNvSpPr>
          <p:nvPr>
            <p:ph type="title" idx="4"/>
          </p:nvPr>
        </p:nvSpPr>
        <p:spPr>
          <a:xfrm>
            <a:off x="4630692" y="2463400"/>
            <a:ext cx="1604700" cy="8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/>
              <a:t>Filtrare</a:t>
            </a:r>
            <a:br>
              <a:rPr lang="en-US" dirty="0"/>
            </a:br>
            <a:r>
              <a:rPr lang="en-US" dirty="0" err="1"/>
              <a:t>Masini</a:t>
            </a:r>
            <a:endParaRPr dirty="0"/>
          </a:p>
        </p:txBody>
      </p:sp>
      <p:sp>
        <p:nvSpPr>
          <p:cNvPr id="378" name="Google Shape;378;p50"/>
          <p:cNvSpPr txBox="1">
            <a:spLocks noGrp="1"/>
          </p:cNvSpPr>
          <p:nvPr>
            <p:ph type="subTitle" idx="5"/>
          </p:nvPr>
        </p:nvSpPr>
        <p:spPr>
          <a:xfrm>
            <a:off x="463069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en-US" dirty="0" err="1"/>
              <a:t>Clientul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filtra </a:t>
            </a:r>
            <a:r>
              <a:rPr lang="en-US" dirty="0" err="1"/>
              <a:t>alegerea</a:t>
            </a:r>
            <a:r>
              <a:rPr lang="en-US" dirty="0"/>
              <a:t> de </a:t>
            </a:r>
            <a:r>
              <a:rPr lang="en-US" dirty="0" err="1"/>
              <a:t>masini</a:t>
            </a:r>
            <a:r>
              <a:rPr lang="en-US" dirty="0"/>
              <a:t> </a:t>
            </a:r>
            <a:r>
              <a:rPr lang="en-US" dirty="0" err="1"/>
              <a:t>dorite</a:t>
            </a:r>
            <a:r>
              <a:rPr lang="en-US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379" name="Google Shape;379;p50"/>
          <p:cNvSpPr/>
          <p:nvPr/>
        </p:nvSpPr>
        <p:spPr>
          <a:xfrm>
            <a:off x="1397125" y="763925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50"/>
          <p:cNvSpPr/>
          <p:nvPr/>
        </p:nvSpPr>
        <p:spPr>
          <a:xfrm>
            <a:off x="3119213" y="763925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50"/>
          <p:cNvSpPr/>
          <p:nvPr/>
        </p:nvSpPr>
        <p:spPr>
          <a:xfrm>
            <a:off x="4841275" y="763925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50"/>
          <p:cNvSpPr/>
          <p:nvPr/>
        </p:nvSpPr>
        <p:spPr>
          <a:xfrm>
            <a:off x="6563375" y="763925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50"/>
          <p:cNvSpPr txBox="1">
            <a:spLocks noGrp="1"/>
          </p:cNvSpPr>
          <p:nvPr>
            <p:ph type="title" idx="6"/>
          </p:nvPr>
        </p:nvSpPr>
        <p:spPr>
          <a:xfrm>
            <a:off x="6352776" y="2463400"/>
            <a:ext cx="1604700" cy="8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Actualizare Informatii</a:t>
            </a:r>
            <a:endParaRPr dirty="0"/>
          </a:p>
        </p:txBody>
      </p:sp>
      <p:sp>
        <p:nvSpPr>
          <p:cNvPr id="384" name="Google Shape;384;p50"/>
          <p:cNvSpPr txBox="1">
            <a:spLocks noGrp="1"/>
          </p:cNvSpPr>
          <p:nvPr>
            <p:ph type="subTitle" idx="7"/>
          </p:nvPr>
        </p:nvSpPr>
        <p:spPr>
          <a:xfrm>
            <a:off x="635278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Informatiile contului pot fi actualizate de catre utilizator.</a:t>
            </a:r>
            <a:endParaRPr dirty="0"/>
          </a:p>
        </p:txBody>
      </p:sp>
      <p:sp>
        <p:nvSpPr>
          <p:cNvPr id="385" name="Google Shape;385;p50"/>
          <p:cNvSpPr txBox="1">
            <a:spLocks noGrp="1"/>
          </p:cNvSpPr>
          <p:nvPr>
            <p:ph type="title" idx="8"/>
          </p:nvPr>
        </p:nvSpPr>
        <p:spPr>
          <a:xfrm>
            <a:off x="955525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86" name="Google Shape;386;p50"/>
          <p:cNvSpPr txBox="1">
            <a:spLocks noGrp="1"/>
          </p:cNvSpPr>
          <p:nvPr>
            <p:ph type="title" idx="9"/>
          </p:nvPr>
        </p:nvSpPr>
        <p:spPr>
          <a:xfrm>
            <a:off x="2677600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87" name="Google Shape;387;p50"/>
          <p:cNvSpPr txBox="1">
            <a:spLocks noGrp="1"/>
          </p:cNvSpPr>
          <p:nvPr>
            <p:ph type="title" idx="13"/>
          </p:nvPr>
        </p:nvSpPr>
        <p:spPr>
          <a:xfrm>
            <a:off x="4399700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388" name="Google Shape;388;p50"/>
          <p:cNvSpPr txBox="1">
            <a:spLocks noGrp="1"/>
          </p:cNvSpPr>
          <p:nvPr>
            <p:ph type="title" idx="14"/>
          </p:nvPr>
        </p:nvSpPr>
        <p:spPr>
          <a:xfrm>
            <a:off x="6121775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057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5"/>
          <p:cNvSpPr txBox="1">
            <a:spLocks noGrp="1"/>
          </p:cNvSpPr>
          <p:nvPr>
            <p:ph type="ctrTitle"/>
          </p:nvPr>
        </p:nvSpPr>
        <p:spPr>
          <a:xfrm>
            <a:off x="5347800" y="2174900"/>
            <a:ext cx="3083100" cy="11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Inregistrare</a:t>
            </a:r>
            <a:br>
              <a:rPr lang="en" dirty="0"/>
            </a:br>
            <a:r>
              <a:rPr lang="en" dirty="0"/>
              <a:t>Cont Client</a:t>
            </a:r>
            <a:endParaRPr dirty="0"/>
          </a:p>
        </p:txBody>
      </p:sp>
      <p:sp>
        <p:nvSpPr>
          <p:cNvPr id="590" name="Google Shape;590;p55"/>
          <p:cNvSpPr txBox="1">
            <a:spLocks noGrp="1"/>
          </p:cNvSpPr>
          <p:nvPr>
            <p:ph type="title" idx="2"/>
          </p:nvPr>
        </p:nvSpPr>
        <p:spPr>
          <a:xfrm>
            <a:off x="5347800" y="1262375"/>
            <a:ext cx="3083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91" name="Google Shape;591;p55"/>
          <p:cNvSpPr/>
          <p:nvPr/>
        </p:nvSpPr>
        <p:spPr>
          <a:xfrm>
            <a:off x="-449032" y="766006"/>
            <a:ext cx="5261828" cy="3282219"/>
          </a:xfrm>
          <a:custGeom>
            <a:avLst/>
            <a:gdLst/>
            <a:ahLst/>
            <a:cxnLst/>
            <a:rect l="l" t="t" r="r" b="b"/>
            <a:pathLst>
              <a:path w="280968" h="175262" extrusionOk="0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55"/>
          <p:cNvSpPr/>
          <p:nvPr/>
        </p:nvSpPr>
        <p:spPr>
          <a:xfrm>
            <a:off x="-366069" y="4450023"/>
            <a:ext cx="4884806" cy="239712"/>
          </a:xfrm>
          <a:custGeom>
            <a:avLst/>
            <a:gdLst/>
            <a:ahLst/>
            <a:cxnLst/>
            <a:rect l="l" t="t" r="r" b="b"/>
            <a:pathLst>
              <a:path w="260836" h="12800" extrusionOk="0">
                <a:moveTo>
                  <a:pt x="130418" y="1"/>
                </a:moveTo>
                <a:cubicBezTo>
                  <a:pt x="95830" y="1"/>
                  <a:pt x="62657" y="674"/>
                  <a:pt x="38199" y="1875"/>
                </a:cubicBezTo>
                <a:cubicBezTo>
                  <a:pt x="13742" y="3075"/>
                  <a:pt x="1" y="4703"/>
                  <a:pt x="1" y="6399"/>
                </a:cubicBezTo>
                <a:cubicBezTo>
                  <a:pt x="1" y="8096"/>
                  <a:pt x="13742" y="9724"/>
                  <a:pt x="38199" y="10924"/>
                </a:cubicBezTo>
                <a:cubicBezTo>
                  <a:pt x="62657" y="12124"/>
                  <a:pt x="95830" y="12799"/>
                  <a:pt x="130419" y="12799"/>
                </a:cubicBezTo>
                <a:cubicBezTo>
                  <a:pt x="165007" y="12799"/>
                  <a:pt x="198180" y="12124"/>
                  <a:pt x="222637" y="10924"/>
                </a:cubicBezTo>
                <a:cubicBezTo>
                  <a:pt x="247095" y="9724"/>
                  <a:pt x="260836" y="8096"/>
                  <a:pt x="260836" y="6399"/>
                </a:cubicBezTo>
                <a:cubicBezTo>
                  <a:pt x="260836" y="4703"/>
                  <a:pt x="247095" y="3075"/>
                  <a:pt x="222637" y="1875"/>
                </a:cubicBezTo>
                <a:cubicBezTo>
                  <a:pt x="198180" y="674"/>
                  <a:pt x="165007" y="1"/>
                  <a:pt x="130418" y="1"/>
                </a:cubicBezTo>
                <a:close/>
              </a:path>
            </a:pathLst>
          </a:custGeom>
          <a:solidFill>
            <a:srgbClr val="CBEC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0" name="Picture 6" descr="Register in-person - eHealth">
            <a:extLst>
              <a:ext uri="{FF2B5EF4-FFF2-40B4-BE49-F238E27FC236}">
                <a16:creationId xmlns:a16="http://schemas.microsoft.com/office/drawing/2014/main" id="{E26CAA11-6F49-770D-0CAE-C83398A18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82" y="1161965"/>
            <a:ext cx="2490300" cy="24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59"/>
          <p:cNvSpPr/>
          <p:nvPr/>
        </p:nvSpPr>
        <p:spPr>
          <a:xfrm rot="10800000" flipH="1">
            <a:off x="-1743770" y="1517428"/>
            <a:ext cx="5893767" cy="4581960"/>
          </a:xfrm>
          <a:custGeom>
            <a:avLst/>
            <a:gdLst/>
            <a:ahLst/>
            <a:cxnLst/>
            <a:rect l="l" t="t" r="r" b="b"/>
            <a:pathLst>
              <a:path w="186822" h="157985" extrusionOk="0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59"/>
          <p:cNvSpPr txBox="1">
            <a:spLocks noGrp="1"/>
          </p:cNvSpPr>
          <p:nvPr>
            <p:ph type="title"/>
          </p:nvPr>
        </p:nvSpPr>
        <p:spPr>
          <a:xfrm>
            <a:off x="4846475" y="1698363"/>
            <a:ext cx="3411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Inregistrare</a:t>
            </a:r>
            <a:endParaRPr dirty="0"/>
          </a:p>
        </p:txBody>
      </p:sp>
      <p:sp>
        <p:nvSpPr>
          <p:cNvPr id="851" name="Google Shape;851;p59"/>
          <p:cNvSpPr txBox="1">
            <a:spLocks noGrp="1"/>
          </p:cNvSpPr>
          <p:nvPr>
            <p:ph type="subTitle" idx="1"/>
          </p:nvPr>
        </p:nvSpPr>
        <p:spPr>
          <a:xfrm>
            <a:off x="4846475" y="2435763"/>
            <a:ext cx="3411300" cy="12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contul</a:t>
            </a: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introducand</a:t>
            </a:r>
            <a:r>
              <a:rPr lang="en-US" dirty="0"/>
              <a:t>: </a:t>
            </a:r>
            <a:r>
              <a:rPr lang="en-US" dirty="0" err="1"/>
              <a:t>nume</a:t>
            </a:r>
            <a:r>
              <a:rPr lang="en-US" dirty="0"/>
              <a:t>, </a:t>
            </a:r>
            <a:r>
              <a:rPr lang="en-US" dirty="0" err="1"/>
              <a:t>prenume</a:t>
            </a:r>
            <a:r>
              <a:rPr lang="en-US" dirty="0"/>
              <a:t>,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email, username, </a:t>
            </a:r>
            <a:r>
              <a:rPr lang="en-US" dirty="0" err="1"/>
              <a:t>parola</a:t>
            </a:r>
            <a:r>
              <a:rPr lang="en-US" dirty="0"/>
              <a:t>,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CNP, data </a:t>
            </a:r>
            <a:r>
              <a:rPr lang="en-US" dirty="0" err="1"/>
              <a:t>nasterii</a:t>
            </a:r>
            <a:r>
              <a:rPr lang="en-US" dirty="0"/>
              <a:t>, nr. </a:t>
            </a:r>
            <a:r>
              <a:rPr lang="en-US" dirty="0" err="1"/>
              <a:t>telefon</a:t>
            </a:r>
            <a:r>
              <a:rPr 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CCF270-CD14-00BC-8AA8-4E1AB5FD0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67" y="1698363"/>
            <a:ext cx="4445108" cy="222739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62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Inregistrare</a:t>
            </a:r>
            <a:endParaRPr dirty="0"/>
          </a:p>
        </p:txBody>
      </p:sp>
      <p:sp>
        <p:nvSpPr>
          <p:cNvPr id="1102" name="Google Shape;1102;p62"/>
          <p:cNvSpPr txBox="1">
            <a:spLocks noGrp="1"/>
          </p:cNvSpPr>
          <p:nvPr>
            <p:ph type="subTitle" idx="1"/>
          </p:nvPr>
        </p:nvSpPr>
        <p:spPr>
          <a:xfrm>
            <a:off x="2976000" y="1730952"/>
            <a:ext cx="3192000" cy="1681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Pentru a se crea contul cu succes, utilizatorul trebuie sa introduca datele in toate aceste campuri.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Datele aferente fiind introduse in baza de date.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65"/>
          <p:cNvSpPr/>
          <p:nvPr/>
        </p:nvSpPr>
        <p:spPr>
          <a:xfrm rot="4253603" flipH="1">
            <a:off x="4704372" y="911759"/>
            <a:ext cx="3789708" cy="3174827"/>
          </a:xfrm>
          <a:custGeom>
            <a:avLst/>
            <a:gdLst/>
            <a:ahLst/>
            <a:cxnLst/>
            <a:rect l="l" t="t" r="r" b="b"/>
            <a:pathLst>
              <a:path w="280968" h="175262" extrusionOk="0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65"/>
          <p:cNvSpPr txBox="1">
            <a:spLocks noGrp="1"/>
          </p:cNvSpPr>
          <p:nvPr>
            <p:ph type="ctrTitle"/>
          </p:nvPr>
        </p:nvSpPr>
        <p:spPr>
          <a:xfrm>
            <a:off x="726575" y="1979350"/>
            <a:ext cx="3149100" cy="12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Autentificare</a:t>
            </a:r>
            <a:br>
              <a:rPr lang="en" dirty="0"/>
            </a:br>
            <a:r>
              <a:rPr lang="en" dirty="0"/>
              <a:t>in Cont</a:t>
            </a:r>
            <a:endParaRPr dirty="0"/>
          </a:p>
        </p:txBody>
      </p:sp>
      <p:sp>
        <p:nvSpPr>
          <p:cNvPr id="1225" name="Google Shape;1225;p65"/>
          <p:cNvSpPr txBox="1">
            <a:spLocks noGrp="1"/>
          </p:cNvSpPr>
          <p:nvPr>
            <p:ph type="title" idx="2"/>
          </p:nvPr>
        </p:nvSpPr>
        <p:spPr>
          <a:xfrm>
            <a:off x="726575" y="1139775"/>
            <a:ext cx="3149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80" name="Google Shape;1280;p65"/>
          <p:cNvSpPr/>
          <p:nvPr/>
        </p:nvSpPr>
        <p:spPr>
          <a:xfrm>
            <a:off x="4606135" y="1452150"/>
            <a:ext cx="338231" cy="293976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6" name="Picture 8" descr="Login - Free web icons">
            <a:extLst>
              <a:ext uri="{FF2B5EF4-FFF2-40B4-BE49-F238E27FC236}">
                <a16:creationId xmlns:a16="http://schemas.microsoft.com/office/drawing/2014/main" id="{E5DDA916-DC71-736C-1D24-325B52D79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787" y="1705310"/>
            <a:ext cx="1732880" cy="173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66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Autentificare</a:t>
            </a:r>
            <a:endParaRPr dirty="0"/>
          </a:p>
        </p:txBody>
      </p:sp>
      <p:sp>
        <p:nvSpPr>
          <p:cNvPr id="1385" name="Google Shape;1385;p66"/>
          <p:cNvSpPr txBox="1">
            <a:spLocks noGrp="1"/>
          </p:cNvSpPr>
          <p:nvPr>
            <p:ph type="title" idx="4294967295"/>
          </p:nvPr>
        </p:nvSpPr>
        <p:spPr>
          <a:xfrm>
            <a:off x="6147054" y="2018350"/>
            <a:ext cx="22836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6"/>
                </a:solidFill>
              </a:rPr>
              <a:t>Parametri</a:t>
            </a:r>
            <a:endParaRPr sz="2200" dirty="0">
              <a:solidFill>
                <a:schemeClr val="accent6"/>
              </a:solidFill>
            </a:endParaRPr>
          </a:p>
        </p:txBody>
      </p:sp>
      <p:sp>
        <p:nvSpPr>
          <p:cNvPr id="1386" name="Google Shape;1386;p66"/>
          <p:cNvSpPr txBox="1">
            <a:spLocks noGrp="1"/>
          </p:cNvSpPr>
          <p:nvPr>
            <p:ph type="subTitle" idx="4294967295"/>
          </p:nvPr>
        </p:nvSpPr>
        <p:spPr>
          <a:xfrm>
            <a:off x="6147054" y="2457619"/>
            <a:ext cx="22836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Este necesara introducerea numelui de utilizator si parola legata la acesta.</a:t>
            </a:r>
            <a:endParaRPr sz="1400" dirty="0"/>
          </a:p>
        </p:txBody>
      </p:sp>
      <p:sp>
        <p:nvSpPr>
          <p:cNvPr id="1389" name="Google Shape;1389;p66"/>
          <p:cNvSpPr txBox="1">
            <a:spLocks noGrp="1"/>
          </p:cNvSpPr>
          <p:nvPr>
            <p:ph type="title" idx="4294967295"/>
          </p:nvPr>
        </p:nvSpPr>
        <p:spPr>
          <a:xfrm>
            <a:off x="713129" y="1579075"/>
            <a:ext cx="22836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6"/>
                </a:solidFill>
              </a:rPr>
              <a:t>Autentificarea</a:t>
            </a:r>
            <a:endParaRPr sz="2200" dirty="0">
              <a:solidFill>
                <a:schemeClr val="accent6"/>
              </a:solidFill>
            </a:endParaRPr>
          </a:p>
        </p:txBody>
      </p:sp>
      <p:sp>
        <p:nvSpPr>
          <p:cNvPr id="1390" name="Google Shape;1390;p66"/>
          <p:cNvSpPr txBox="1">
            <a:spLocks noGrp="1"/>
          </p:cNvSpPr>
          <p:nvPr>
            <p:ph type="subTitle" idx="4294967295"/>
          </p:nvPr>
        </p:nvSpPr>
        <p:spPr>
          <a:xfrm>
            <a:off x="498668" y="2018350"/>
            <a:ext cx="2498131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Este posibila utilizatorilor care au un cont existent.</a:t>
            </a:r>
            <a:endParaRPr sz="1400" dirty="0"/>
          </a:p>
        </p:txBody>
      </p:sp>
      <p:sp>
        <p:nvSpPr>
          <p:cNvPr id="1391" name="Google Shape;1391;p66"/>
          <p:cNvSpPr txBox="1">
            <a:spLocks noGrp="1"/>
          </p:cNvSpPr>
          <p:nvPr>
            <p:ph type="title" idx="4294967295"/>
          </p:nvPr>
        </p:nvSpPr>
        <p:spPr>
          <a:xfrm>
            <a:off x="713129" y="3095419"/>
            <a:ext cx="22836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6"/>
                </a:solidFill>
              </a:rPr>
              <a:t>Conectare</a:t>
            </a:r>
            <a:endParaRPr sz="2200" dirty="0">
              <a:solidFill>
                <a:schemeClr val="accent6"/>
              </a:solidFill>
            </a:endParaRPr>
          </a:p>
        </p:txBody>
      </p:sp>
      <p:sp>
        <p:nvSpPr>
          <p:cNvPr id="1392" name="Google Shape;1392;p66"/>
          <p:cNvSpPr txBox="1">
            <a:spLocks noGrp="1"/>
          </p:cNvSpPr>
          <p:nvPr>
            <p:ph type="subTitle" idx="4294967295"/>
          </p:nvPr>
        </p:nvSpPr>
        <p:spPr>
          <a:xfrm>
            <a:off x="713199" y="3534694"/>
            <a:ext cx="22836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Dupa introducerea datelor, se apasa butonul conectare.</a:t>
            </a: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D1808-08D3-EA63-E048-0924225A3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353" y="1695169"/>
            <a:ext cx="2713243" cy="231089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67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Autentificare</a:t>
            </a:r>
            <a:endParaRPr dirty="0"/>
          </a:p>
        </p:txBody>
      </p:sp>
      <p:sp>
        <p:nvSpPr>
          <p:cNvPr id="1483" name="Google Shape;1483;p67"/>
          <p:cNvSpPr txBox="1"/>
          <p:nvPr/>
        </p:nvSpPr>
        <p:spPr>
          <a:xfrm>
            <a:off x="540327" y="2948925"/>
            <a:ext cx="2482912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 dirty="0">
                <a:solidFill>
                  <a:schemeClr val="accent2"/>
                </a:solidFill>
                <a:latin typeface="Advent Pro"/>
                <a:ea typeface="Advent Pro"/>
                <a:cs typeface="Advent Pro"/>
                <a:sym typeface="Advent Pro"/>
              </a:rPr>
              <a:t>Credentiale incorecte</a:t>
            </a:r>
            <a:endParaRPr sz="2200" b="1" dirty="0">
              <a:solidFill>
                <a:schemeClr val="accent2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1484" name="Google Shape;1484;p67"/>
          <p:cNvSpPr txBox="1"/>
          <p:nvPr/>
        </p:nvSpPr>
        <p:spPr>
          <a:xfrm>
            <a:off x="713237" y="3376225"/>
            <a:ext cx="2310000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Utilizatorul nu va putea sa se conecteze la cont.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5" name="Google Shape;1485;p67"/>
          <p:cNvSpPr txBox="1"/>
          <p:nvPr/>
        </p:nvSpPr>
        <p:spPr>
          <a:xfrm>
            <a:off x="6130563" y="1157262"/>
            <a:ext cx="23100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 dirty="0">
                <a:solidFill>
                  <a:schemeClr val="accent3"/>
                </a:solidFill>
                <a:latin typeface="Advent Pro"/>
                <a:ea typeface="Advent Pro"/>
                <a:cs typeface="Advent Pro"/>
                <a:sym typeface="Advent Pro"/>
              </a:rPr>
              <a:t>Credentiale corecte </a:t>
            </a:r>
            <a:endParaRPr sz="2200" b="1" dirty="0">
              <a:solidFill>
                <a:schemeClr val="accent3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1486" name="Google Shape;1486;p67"/>
          <p:cNvSpPr txBox="1"/>
          <p:nvPr/>
        </p:nvSpPr>
        <p:spPr>
          <a:xfrm>
            <a:off x="6130563" y="1614950"/>
            <a:ext cx="2310000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Utilizatorul va avea acces la cont.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87" name="Google Shape;1487;p67"/>
          <p:cNvCxnSpPr/>
          <p:nvPr/>
        </p:nvCxnSpPr>
        <p:spPr>
          <a:xfrm rot="10800000" flipH="1">
            <a:off x="3196147" y="2928225"/>
            <a:ext cx="2320500" cy="5511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488" name="Google Shape;1488;p67"/>
          <p:cNvCxnSpPr/>
          <p:nvPr/>
        </p:nvCxnSpPr>
        <p:spPr>
          <a:xfrm flipH="1">
            <a:off x="4917097" y="1579962"/>
            <a:ext cx="1199100" cy="7251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Food Delivery App by Slidesgo">
  <a:themeElements>
    <a:clrScheme name="Simple Light">
      <a:dk1>
        <a:srgbClr val="000000"/>
      </a:dk1>
      <a:lt1>
        <a:srgbClr val="FFFFFF"/>
      </a:lt1>
      <a:dk2>
        <a:srgbClr val="FFFAEA"/>
      </a:dk2>
      <a:lt2>
        <a:srgbClr val="FCE5CD"/>
      </a:lt2>
      <a:accent1>
        <a:srgbClr val="A8C987"/>
      </a:accent1>
      <a:accent2>
        <a:srgbClr val="D96FA0"/>
      </a:accent2>
      <a:accent3>
        <a:srgbClr val="66B9CC"/>
      </a:accent3>
      <a:accent4>
        <a:srgbClr val="F5DC6E"/>
      </a:accent4>
      <a:accent5>
        <a:srgbClr val="F3C347"/>
      </a:accent5>
      <a:accent6>
        <a:srgbClr val="5C65C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404</Words>
  <Application>Microsoft Office PowerPoint</Application>
  <PresentationFormat>On-screen Show (16:9)</PresentationFormat>
  <Paragraphs>89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Roboto</vt:lpstr>
      <vt:lpstr>Arial</vt:lpstr>
      <vt:lpstr>Advent Pro</vt:lpstr>
      <vt:lpstr>Food Delivery App by Slidesgo</vt:lpstr>
      <vt:lpstr>CAR RENTAL WEBSITE</vt:lpstr>
      <vt:lpstr>Inregistrare Cont Client</vt:lpstr>
      <vt:lpstr>Vizualizare detalii masini</vt:lpstr>
      <vt:lpstr>Inregistrare Cont Client</vt:lpstr>
      <vt:lpstr>Inregistrare</vt:lpstr>
      <vt:lpstr>Inregistrare</vt:lpstr>
      <vt:lpstr>Autentificare in Cont</vt:lpstr>
      <vt:lpstr>Autentificare</vt:lpstr>
      <vt:lpstr>Autentificare</vt:lpstr>
      <vt:lpstr>Autentificare cu contul Google</vt:lpstr>
      <vt:lpstr>Autentificare</vt:lpstr>
      <vt:lpstr>Inchiriere Masini</vt:lpstr>
      <vt:lpstr>Inchiriere masini</vt:lpstr>
      <vt:lpstr>Vizualizare Detalii</vt:lpstr>
      <vt:lpstr>Vizualizare detalii</vt:lpstr>
      <vt:lpstr>Descoperire Locatii</vt:lpstr>
      <vt:lpstr>Descoperire Locatii</vt:lpstr>
      <vt:lpstr>Filtrare Masini</vt:lpstr>
      <vt:lpstr>Filtrare Masini</vt:lpstr>
      <vt:lpstr>Actualizare Informatii.</vt:lpstr>
      <vt:lpstr>Actualizare informatii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RENTAL WEBSITE</dc:title>
  <dc:creator>alex</dc:creator>
  <cp:lastModifiedBy>alex alexander</cp:lastModifiedBy>
  <cp:revision>2</cp:revision>
  <dcterms:modified xsi:type="dcterms:W3CDTF">2023-05-18T00:54:59Z</dcterms:modified>
</cp:coreProperties>
</file>