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1" r:id="rId4"/>
    <p:sldId id="270" r:id="rId5"/>
    <p:sldId id="272" r:id="rId6"/>
  </p:sldIdLst>
  <p:sldSz cx="6858000" cy="12192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9" autoAdjust="0"/>
    <p:restoredTop sz="94660"/>
  </p:normalViewPr>
  <p:slideViewPr>
    <p:cSldViewPr snapToGrid="0">
      <p:cViewPr varScale="1">
        <p:scale>
          <a:sx n="58" d="100"/>
          <a:sy n="58" d="100"/>
        </p:scale>
        <p:origin x="29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C95011-28E5-3EA6-C044-5BC23FA6D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7E956EB-646A-6750-6FD4-9E307F786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FBB3469-D192-DEDE-C5D9-C1BC6C3E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F58-99A2-4112-8575-DD8D08B74710}" type="datetimeFigureOut">
              <a:rPr lang="ro-RO" smtClean="0"/>
              <a:t>22.02.2025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B93CCD5-7A81-B1F1-B882-47581249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961631C-D4A6-0728-DEF0-3F23D774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F43-3F04-414D-AED9-89ED55A73E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656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24328EB-C7E3-9E8C-624A-51938520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B1F8A3C-63C3-0BD7-8B51-84905362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B991D31-1375-BC02-B9F0-143FBE18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F58-99A2-4112-8575-DD8D08B74710}" type="datetimeFigureOut">
              <a:rPr lang="ro-RO" smtClean="0"/>
              <a:t>22.02.2025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E4491E3-EF94-7D9A-91A0-ABC8A79E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6CDE196-1EB6-74DF-E9F8-3A5A48F7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F43-3F04-414D-AED9-89ED55A73E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800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A14FE2BF-D40B-0225-9815-AD4910144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9FAFE8EE-3545-9D6A-38E2-DC5C5E847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6DD2620-37DE-61B3-6A2A-0DB838DB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F58-99A2-4112-8575-DD8D08B74710}" type="datetimeFigureOut">
              <a:rPr lang="ro-RO" smtClean="0"/>
              <a:t>22.02.2025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31AA5AA-E5EA-7072-DECB-2F4D7B97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8718D0E-0845-36E9-D854-24AF2247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F43-3F04-414D-AED9-89ED55A73E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6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59956BC-671F-4145-73CA-4BE4E28D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3669B56-394D-A8CA-DDD3-FAFC671E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3F14BC7-C351-EAAA-49A3-C451EE54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F58-99A2-4112-8575-DD8D08B74710}" type="datetimeFigureOut">
              <a:rPr lang="ro-RO" smtClean="0"/>
              <a:t>22.02.2025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8B348D6-D535-6D31-706F-0336C9C6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50E7FC9-A758-291B-9FB5-84C271F0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F43-3F04-414D-AED9-89ED55A73E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178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E5177B4-9FDD-9D12-A81F-9DD69889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A76D879-14ED-CB60-037A-1EAC1E177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BC913B3-D686-7C9A-BDA0-3D6C60D4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F58-99A2-4112-8575-DD8D08B74710}" type="datetimeFigureOut">
              <a:rPr lang="ro-RO" smtClean="0"/>
              <a:t>22.02.2025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C53C85D-9186-4518-44E3-D9DB2FA2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B9EB5DF-44FF-9EDD-9560-85B3C2D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F43-3F04-414D-AED9-89ED55A73E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082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7C5E3F-D7E9-6EE0-1BE2-EECF21F1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7A4898E-DC0B-5A23-9CE8-97E2D7C11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532D5B6-9A81-A522-FCC4-97ACB6B36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14B3C7C-F682-741D-C228-DF626D53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F58-99A2-4112-8575-DD8D08B74710}" type="datetimeFigureOut">
              <a:rPr lang="ro-RO" smtClean="0"/>
              <a:t>22.02.2025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63170E0-3010-D70A-2B85-CC2382D7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C5F44BE-4D2D-4D1C-7FC1-8F0913F4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F43-3F04-414D-AED9-89ED55A73E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539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DA3101C-9D97-8133-939A-B681E9A5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31CF2F0-B45A-45ED-BBD9-B83CC7CA0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01DE584B-2FB5-B033-87E8-87FEF2B8E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38F02C61-FEB4-5260-95C3-0C12FBC17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827440DB-32DD-982D-CF3A-B0230F21E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AAA8506-2C15-4033-A3C8-D3FAC015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F58-99A2-4112-8575-DD8D08B74710}" type="datetimeFigureOut">
              <a:rPr lang="ro-RO" smtClean="0"/>
              <a:t>22.02.2025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4D6C26F5-6C15-6BD7-A82F-A2D2E269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82D25D1D-3757-1B4F-3049-143A9AB2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F43-3F04-414D-AED9-89ED55A73E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916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4CBB880-3CF4-DD0D-2E5E-FFD416F9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BAADAF7A-40E3-49A3-8AB9-FA290165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F58-99A2-4112-8575-DD8D08B74710}" type="datetimeFigureOut">
              <a:rPr lang="ro-RO" smtClean="0"/>
              <a:t>22.02.2025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9AF2E294-16CD-E738-0DDF-63D642F2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4C7E5A4-B104-BCFE-B71A-47AD1A34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F43-3F04-414D-AED9-89ED55A73E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349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DC101E6E-BD24-88B8-1336-918E063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F58-99A2-4112-8575-DD8D08B74710}" type="datetimeFigureOut">
              <a:rPr lang="ro-RO" smtClean="0"/>
              <a:t>22.02.2025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66518AB5-4C05-1B11-3279-1359CFB0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D9AE14B4-FB8B-BCE1-960E-33EE8B5F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F43-3F04-414D-AED9-89ED55A73E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443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E563E9-D95B-33A1-A5D1-9820E5F0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848937-14D1-DE51-5D7D-A839D3F0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738E641F-A137-F3C5-92E4-56076373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1F5C4A98-FA73-9C3D-2F85-C59691B7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F58-99A2-4112-8575-DD8D08B74710}" type="datetimeFigureOut">
              <a:rPr lang="ro-RO" smtClean="0"/>
              <a:t>22.02.2025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62C276A-0F6C-4EC8-5753-A0F48C7B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8DBA03C-2B0F-A1AD-CE64-CD01F119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F43-3F04-414D-AED9-89ED55A73E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080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9F2FF95-C421-031D-12E4-64D51F9A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35747223-7B0B-181A-9F1E-610CCB9F8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C6828497-536A-FC69-816A-107526A58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6193B09C-89AF-5E9E-0093-26E528B6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DF58-99A2-4112-8575-DD8D08B74710}" type="datetimeFigureOut">
              <a:rPr lang="ro-RO" smtClean="0"/>
              <a:t>22.02.2025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9D12E5E-8D17-A01B-C120-E7F579FA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7CE112B-650C-9C8C-D24D-22602D10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F43-3F04-414D-AED9-89ED55A73E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6540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2488F50A-38F7-1FF9-0673-486A21E0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A2A274D-7C41-C6BA-5EA6-35506D87E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E60BE5C-C861-8B8C-004D-7620455E5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ADF58-99A2-4112-8575-DD8D08B74710}" type="datetimeFigureOut">
              <a:rPr lang="ro-RO" smtClean="0"/>
              <a:t>22.02.2025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68B2692-0EB2-C312-A718-E8BD45AB1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366D5D0-5588-0C05-1E3C-BD4D3E283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0F43-3F04-414D-AED9-89ED55A73E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80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3C98F7-25FF-53E5-F5F6-4A407685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>
            <a:extLst>
              <a:ext uri="{FF2B5EF4-FFF2-40B4-BE49-F238E27FC236}">
                <a16:creationId xmlns:a16="http://schemas.microsoft.com/office/drawing/2014/main" id="{8CC6A9E3-4857-9141-30C6-A5223F944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2242" r="3515" b="4849"/>
          <a:stretch/>
        </p:blipFill>
        <p:spPr>
          <a:xfrm>
            <a:off x="3368040" y="3789021"/>
            <a:ext cx="3076303" cy="44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1E0BCE-C63C-C3FF-361B-4D0B84886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C906963E-81BA-88BE-BEAE-9A6E5B51C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2242" r="3515" b="4849"/>
          <a:stretch/>
        </p:blipFill>
        <p:spPr>
          <a:xfrm>
            <a:off x="1997174" y="2438686"/>
            <a:ext cx="2872538" cy="391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4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D555C-A7F9-B610-EC45-74EF00C29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CB216860-D7DD-85EF-7EFA-1DE9168B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2242" r="3515" b="4849"/>
          <a:stretch/>
        </p:blipFill>
        <p:spPr>
          <a:xfrm>
            <a:off x="176462" y="901442"/>
            <a:ext cx="3737812" cy="51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6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04E22-2CF7-D976-FBD0-F8DEAF5B1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13A46378-6597-3A6C-202B-1A0A9C679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2242" r="3515" b="4849"/>
          <a:stretch/>
        </p:blipFill>
        <p:spPr>
          <a:xfrm>
            <a:off x="1858764" y="1478958"/>
            <a:ext cx="3460950" cy="49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F3DF47-A0C6-0FD4-00CF-7D4FA82A0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5F4FF579-C68D-4C79-4F53-84CEF9FC0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2242" r="3515" b="4849"/>
          <a:stretch/>
        </p:blipFill>
        <p:spPr>
          <a:xfrm>
            <a:off x="2573659" y="1954554"/>
            <a:ext cx="3710763" cy="48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66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Ecran lat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Oana Alexandra Patrautanu</dc:creator>
  <cp:lastModifiedBy>Oana Alexandra Patrautanu</cp:lastModifiedBy>
  <cp:revision>11</cp:revision>
  <dcterms:created xsi:type="dcterms:W3CDTF">2025-02-19T14:53:35Z</dcterms:created>
  <dcterms:modified xsi:type="dcterms:W3CDTF">2025-02-22T18:31:28Z</dcterms:modified>
</cp:coreProperties>
</file>