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e73ad9ecf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e73ad9ecf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e73ad9ecf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e73ad9ecf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e73ad9ec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e73ad9ec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e73ad9ec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e73ad9ec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297828"/>
            <a:ext cx="5028000" cy="22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Proiect Sincretic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572000" y="4249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Student: Alexandru Bărbuceanu </a:t>
            </a:r>
            <a:endParaRPr/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316500" y="1625575"/>
            <a:ext cx="5510100" cy="16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700"/>
              <a:t> Aproximare Radical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412125" y="828075"/>
            <a:ext cx="8157000" cy="37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400"/>
              <a:t>Metoda babiloniana pentru aproximarea radicalului se poate folosi  in limbaje de programare care nu au predefinita o astfel de functie.</a:t>
            </a:r>
            <a:endParaRPr b="0" sz="2400"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12125" y="1326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600" u="sng"/>
              <a:t>Scop:</a:t>
            </a:r>
            <a:endParaRPr i="1" sz="26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" y="141538"/>
            <a:ext cx="407670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6769"/>
            <a:ext cx="3781771" cy="11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ctrTitle"/>
          </p:nvPr>
        </p:nvSpPr>
        <p:spPr>
          <a:xfrm>
            <a:off x="40425" y="-304949"/>
            <a:ext cx="4945200" cy="54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latin typeface="Courier New"/>
                <a:ea typeface="Courier New"/>
                <a:cs typeface="Courier New"/>
                <a:sym typeface="Courier New"/>
              </a:rPr>
              <a:t>   In implementarea codului am creat o functie care estimeaza radicalul utilizand metoda babiloniana.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latin typeface="Courier New"/>
                <a:ea typeface="Courier New"/>
                <a:cs typeface="Courier New"/>
                <a:sym typeface="Courier New"/>
              </a:rPr>
              <a:t>   Cu ajutorul unui meniu, utilizatorul poate introduce un numar sau sa fie generat automat un numar aleatoriu.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1800">
                <a:latin typeface="Courier New"/>
                <a:ea typeface="Courier New"/>
                <a:cs typeface="Courier New"/>
                <a:sym typeface="Courier New"/>
              </a:rPr>
              <a:t>   Programul va estima valoarea radicalului si va afisa diferenta fata de functia predefinita in limbajul C.</a:t>
            </a:r>
            <a:endParaRPr b="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16"/>
          <p:cNvSpPr txBox="1"/>
          <p:nvPr>
            <p:ph idx="1" type="subTitle"/>
          </p:nvPr>
        </p:nvSpPr>
        <p:spPr>
          <a:xfrm>
            <a:off x="171000" y="1405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Implementarea codului:</a:t>
            </a:r>
            <a:endParaRPr sz="25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25" y="140525"/>
            <a:ext cx="4053675" cy="38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259425" y="2786900"/>
            <a:ext cx="8685300" cy="23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540"/>
              <a:t>                                     Intrebari?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ro" sz="1440"/>
              <a:t>Bibliografie: </a:t>
            </a:r>
            <a:r>
              <a:rPr b="0" lang="ro" sz="1440"/>
              <a:t>https://en.wikipedia.org/wiki/Methods_of_computing_square_roots#Babylonian_method</a:t>
            </a:r>
            <a:endParaRPr b="0" sz="1440"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1342850" y="381600"/>
            <a:ext cx="58197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         </a:t>
            </a:r>
            <a:r>
              <a:rPr b="1" lang="ro" sz="2600"/>
              <a:t>Va multumesc pentru atentie!</a:t>
            </a:r>
            <a:endParaRPr b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