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03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0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3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15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4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8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1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3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4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163C-A7B6-4D1A-9AE3-A014D36A0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Study on Portable Load Balancer</a:t>
            </a:r>
            <a:br>
              <a:rPr lang="en-US" dirty="0"/>
            </a:br>
            <a:r>
              <a:rPr lang="en-US" dirty="0"/>
              <a:t>for Container Clusters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18CD8-871E-4847-B48E-0B56A465DB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Danci Laurențiu-Cristian, grupa 406</a:t>
            </a:r>
          </a:p>
        </p:txBody>
      </p:sp>
    </p:spTree>
    <p:extLst>
      <p:ext uri="{BB962C8B-B14F-4D97-AF65-F5344CB8AC3E}">
        <p14:creationId xmlns:p14="http://schemas.microsoft.com/office/powerpoint/2010/main" val="277300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0618-5DCB-43B3-B6FC-773AECF7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infrastructures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81EB9-47D3-4B0F-A4F6-3796677D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on-premise data centers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cloud computing: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382090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4BEF-4209-4DA4-A8F2-44C18484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and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9F5B0-7D12-442F-82D8-68F8C3A35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Virtual machine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21CD7-9EB5-47F0-9AD1-9C32429BED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Sits on top of an emulated hardware with its own OS installed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host’s resources are allocated to 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1E67A-32B0-48FE-AD86-1A34FCDBC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83E69-4ECD-4047-8C72-1F9953BCA7B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shares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shares the kernel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 has its own resources (root filesystem,   network device)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multiple containers can be managed using an orchestrator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6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29D0-6D82-485A-AC10-52BA2F25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implement a containerized load balancer?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6F9A-69B8-4E17-BF6E-A0AC9C24A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portable (easy to deploy)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done by the developers instead of cluster admins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28A5-8C5C-4F8A-82D1-CC72DEBA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44E27-E7D0-458D-8FFE-2713FEAE0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Kubernetes as the orchestrator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cluster of load balancers – redundancy &amp; scalability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the IPVS balancer included in the Linux kernel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keepalived</a:t>
            </a:r>
            <a:r>
              <a:rPr lang="en-US" dirty="0"/>
              <a:t> for health checks and to manage balancing 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a </a:t>
            </a:r>
            <a:r>
              <a:rPr lang="en-US" dirty="0" err="1"/>
              <a:t>daemonized</a:t>
            </a:r>
            <a:r>
              <a:rPr lang="en-US" dirty="0"/>
              <a:t> process (controller) to monitor the pods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9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3CCB-D0B1-4AFB-8DAF-26BD6A4C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IPVS load balancer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D6AE-5A2D-467B-AF11-61045EC26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Multiple real services appear as virtual services on a single IP address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each request a real server is selected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destination IP and port number are rewritten and forwarded to the selected server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Supports multiple load balancing algorithms: round robin, least connection, source hashing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 work in tunneling mode – the responses are forwarded directly to the clients without passing back though the load balancer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a transport-layer load balancer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1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B190-F92D-4106-B8F2-6BE9F0EA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for containerized load balancers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97171-99AA-4382-BF2E-9FCEE0A1B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D6EA3-F180-4890-900B-D30409A026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Works easily with container clusters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portable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part of the 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DAFA7-548C-423A-9AA6-00CDD9D33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05E3D-4666-41FD-A637-9183482351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network setup adds an overhead (the </a:t>
            </a:r>
            <a:r>
              <a:rPr lang="en-US" dirty="0" err="1"/>
              <a:t>veth</a:t>
            </a:r>
            <a:r>
              <a:rPr lang="en-US" dirty="0"/>
              <a:t> devices)</a:t>
            </a:r>
          </a:p>
        </p:txBody>
      </p:sp>
    </p:spTree>
    <p:extLst>
      <p:ext uri="{BB962C8B-B14F-4D97-AF65-F5344CB8AC3E}">
        <p14:creationId xmlns:p14="http://schemas.microsoft.com/office/powerpoint/2010/main" val="6668676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</TotalTime>
  <Words>270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A Study on Portable Load Balancer for Container Clusters</vt:lpstr>
      <vt:lpstr>Web infrastructures</vt:lpstr>
      <vt:lpstr>Virtual machines and containers</vt:lpstr>
      <vt:lpstr>Why implement a containerized load balancer?</vt:lpstr>
      <vt:lpstr>Implementation details</vt:lpstr>
      <vt:lpstr>How does IPVS load balancer work?</vt:lpstr>
      <vt:lpstr>Pros and cons for containerized load balancers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Portable Load Balancer for Container Clusters</dc:title>
  <dc:creator>Laurențiu-Cristian DANCI (96552)</dc:creator>
  <cp:lastModifiedBy>Laurențiu-Cristian DANCI (96552)</cp:lastModifiedBy>
  <cp:revision>4</cp:revision>
  <dcterms:created xsi:type="dcterms:W3CDTF">2022-01-26T15:42:39Z</dcterms:created>
  <dcterms:modified xsi:type="dcterms:W3CDTF">2022-01-26T18:09:05Z</dcterms:modified>
</cp:coreProperties>
</file>