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031C70-552F-4D67-8A5A-011C3DDFB1FF}">
          <p14:sldIdLst>
            <p14:sldId id="256"/>
            <p14:sldId id="257"/>
            <p14:sldId id="258"/>
            <p14:sldId id="259"/>
            <p14:sldId id="263"/>
            <p14:sldId id="264"/>
            <p14:sldId id="265"/>
            <p14:sldId id="266"/>
            <p14:sldId id="267"/>
          </p14:sldIdLst>
        </p14:section>
        <p14:section name="Untitled Section" id="{AF6E2D7C-94AC-49BD-996A-868A81337687}">
          <p14:sldIdLst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70" autoAdjust="0"/>
  </p:normalViewPr>
  <p:slideViewPr>
    <p:cSldViewPr snapToGrid="0">
      <p:cViewPr varScale="1">
        <p:scale>
          <a:sx n="150" d="100"/>
          <a:sy n="150" d="100"/>
        </p:scale>
        <p:origin x="2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68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71036-491E-42A6-98C8-F4B0D549E0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ACE5C-B812-46FA-83A4-35C8F4F18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0CFD6-11AC-4F5A-B4BD-8C0B3D8A496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FBC45-E01A-4F2E-AB1E-8A47A8EB2F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B5411-D8E3-4B3A-83BE-3B9EFB8D78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7315F-EEA6-4257-A49E-D23F68956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5B7BB-60BA-4E94-B457-D223A8A5493D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7A78-B9FE-4EBF-AF20-42D099133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9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37A78-B9FE-4EBF-AF20-42D0991334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3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37A78-B9FE-4EBF-AF20-42D0991334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37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8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80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0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0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7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B12BB2-DABA-413C-A328-0385174A14F2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038425-9283-4D3C-A175-29B0ADA9A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94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F307-4241-409F-B90B-8ADC8058A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”Secure and Sustainable Load Balancing of Edge Datacentres in Fog Computing - Deepak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Puthal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Mohammad S.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Obaidat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Priyadarsi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Nanda, Mukesh Prasad,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Saraju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Mohanty, and Albert Y.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Zomaya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31652-B981-46C7-91E3-283D85AAA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 anchor="ctr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Teodor Mircea Piron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406 IS</a:t>
            </a:r>
          </a:p>
        </p:txBody>
      </p:sp>
    </p:spTree>
    <p:extLst>
      <p:ext uri="{BB962C8B-B14F-4D97-AF65-F5344CB8AC3E}">
        <p14:creationId xmlns:p14="http://schemas.microsoft.com/office/powerpoint/2010/main" val="103863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B18F-E102-49E7-9D20-5BDC9A7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Evaluation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338B3-A0D7-49BE-8C8A-B8CEA5FF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During the authentication process, individual EDCs use their secure module to perform the encryption or decryption or to save their keys.</a:t>
            </a:r>
          </a:p>
          <a:p>
            <a:endParaRPr lang="en-US" dirty="0"/>
          </a:p>
          <a:p>
            <a:r>
              <a:rPr lang="en-US" dirty="0"/>
              <a:t>Hence, it is nearly impossible to get either process or keys from secure module, from TPM properties.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58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32F7-36F9-427F-96EC-12E6F17E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9244-E96B-4576-B3FC-2DAB72EE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proposed Load Balancing solution was evaluated using Matlab simulation enviorment.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on which the program was run, was a Dell computer with a i7 processor and 8 GB of RAM.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simulations were executed 10 times each and average values from the execution were considered to validate the scheme.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assumed that EDC-I is already overloaded and hence, required to perform load balancing after getting any extra tasks.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3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CFF-4B4C-4E5D-8583-D6F7415D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518C-7E37-4BAD-8DBB-51412F86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Cloud technology to the edge of the network, that is Fog computing, via the EDCs, is a great improvement to the standard cloud architecture, but as we have seen in the paper this can have ups and downs and using a Load Balancing algorithm for this type of network yields great results.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proposed solution also includes a robust authentication security architecture, that is hard to break by an attack, although the number of steps required to authenticate is relatively high.</a:t>
            </a:r>
          </a:p>
          <a:p>
            <a:pPr marL="369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opinion further development steps for this type of network could be the introduction of a lightweight security authentication process and improving Load Balancing in a Fog Computing environment.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31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F580-E00E-4CDC-B117-F207D7DD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5D19-33E6-4AEC-B8C6-60962487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 is a recent research trend to bring cloud computing services to network edges.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datacenters (EDCs) are deployed to decrease the latency and networks congestion by processing data streams and user requests in near real-time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In such scenarios, load balancing between the EDCs plays a vital role for user response and real-time event detection.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1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B3B1-B102-45DA-B12D-051DD3E4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66F0-57CC-415C-AFDF-B95FA1B4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 has overlapping features of cloud with additional attributes such as location awareness and edge datacentre deployment.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geographically distributed EDCs offer mobile, low latency data transparency over real-time request and response.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layers of architecture in Fog computing architecture(bottom layer of device layer, middle or Edge layer, and the top or Cloud layer)</a:t>
            </a:r>
          </a:p>
          <a:p>
            <a:pPr marL="3690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C38E80D7-E367-47A5-9024-E7CA7C726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51" y="4670425"/>
            <a:ext cx="7791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FCAA-ABD0-4F3F-AC81-B17180F0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Load Balancing in Fog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1EFC-0DE3-45D9-BF80-E09038A0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smart sensing devices from the mobile users, that have a random path, and this leads to offloading tasks in the local EDCs.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EDCs may be in idle state while others could be overloaded. Hence, the load states of EDCs in various locations differ greatly.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is used for redistributing the workload among EDCSs to improve resource utilization and job response time.</a:t>
            </a:r>
          </a:p>
          <a:p>
            <a:r>
              <a:rPr lang="en-US" dirty="0"/>
              <a:t>Load balancing also avoids a situation where some EDCs are heavily loaded while others in idle state or doing small data processing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7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0E65-3DEB-4738-8217-A495536D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for Load Balancing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06A2-BEE7-48D5-9ACA-AF8495AA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paper a dynamic load balancing technique was used to design the proposed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current literature survey, there is no such architecture to authenticate the edge datacenter before allocating tasks.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proposes a novel architecture to not only authenticate, but also get the load information of the EDCs before sharing the tasks.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0E65-3DEB-4738-8217-A495536D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for Load Balancing : Secure Authentication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06A2-BEE7-48D5-9ACA-AF8495AA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Fog computing architecture </a:t>
            </a:r>
            <a:r>
              <a:rPr lang="en-US" dirty="0"/>
              <a:t>all data is stored and processed at the cloud, and EDCs work as the intermediate datacenters to reduce the latency of the user requests.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Cloud is always deployed in a secured environment, we will start the authentication process here.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initiates the authentication by assigning an initial ID(Ei) associated with the key(Ki) and a shared key (Kc) for individual EDCs in the EDC deployment phase.</a:t>
            </a:r>
          </a:p>
        </p:txBody>
      </p:sp>
    </p:spTree>
    <p:extLst>
      <p:ext uri="{BB962C8B-B14F-4D97-AF65-F5344CB8AC3E}">
        <p14:creationId xmlns:p14="http://schemas.microsoft.com/office/powerpoint/2010/main" val="315180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DB81-D628-4475-B7B5-957E968A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for Load Balancing : Secure Authentication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6296-7865-4874-ACAE-490E69982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1816101"/>
            <a:ext cx="4876344" cy="39751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EDCs use trusted modules (such as Trusted Platform Module (TPM)) to store the secret information from the cloud and the rekeying process.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initialization of the EDCs, each individual EDC starts to authenticate the EDCs in the region.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 future makes identifying malicious EDS easier.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BF5AE5-7D3B-4AFD-B22C-C4D39A323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0798" y="4820751"/>
            <a:ext cx="4895330" cy="970450"/>
          </a:xfrm>
        </p:spPr>
        <p:txBody>
          <a:bodyPr anchor="ctr"/>
          <a:lstStyle/>
          <a:p>
            <a:r>
              <a:rPr lang="en-US" sz="1800" dirty="0"/>
              <a:t>Stepwise information and credential flow for the secure authentication of EDCs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22D14A21-6C56-44CC-946D-25D2D0A13A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63" y="2032794"/>
            <a:ext cx="4191000" cy="2717006"/>
          </a:xfrm>
        </p:spPr>
      </p:pic>
    </p:spTree>
    <p:extLst>
      <p:ext uri="{BB962C8B-B14F-4D97-AF65-F5344CB8AC3E}">
        <p14:creationId xmlns:p14="http://schemas.microsoft.com/office/powerpoint/2010/main" val="329596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CB2EB-54E0-424E-9CC8-81273CE1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34737" cy="97045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for Load Balancing : Secure Authentication</a:t>
            </a:r>
            <a:endParaRPr lang="en-GB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>
                  <a:lumMod val="8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B2E649A2-29D2-40DA-A176-01473CC0C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5182205" cy="4482084"/>
              </a:xfrm>
            </p:spPr>
            <p:txBody>
              <a:bodyPr anchor="t">
                <a:norm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16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/>
                  </a:rPr>
                  <a:t>This paper follows BFS (Breadth First Search) method to design the proposed load balancing technique.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16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/>
                  </a:rPr>
                  <a:t>Two parameters have been used, m and n to maintain the load of all EDS.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16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/>
                  </a:rPr>
                  <a:t>m is the current load and n is the maximum capacity of loaded tasks.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16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/>
                  </a:rPr>
                  <a:t>In order to compute the current load statues, we use a parameter p,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dirty="0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 dirty="0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⁄</m:t>
                    </m:r>
                    <m:r>
                      <a:rPr lang="en-US" sz="1600" i="1" dirty="0" smtClean="0">
                        <a:ln>
                          <a:solidFill>
                            <a:srgbClr val="404040">
                              <a:alpha val="10000"/>
                            </a:srgbClr>
                          </a:solidFill>
                        </a:ln>
                        <a:solidFill>
                          <a:srgbClr val="DADADA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n>
                      <a:solidFill>
                        <a:srgbClr val="404040">
                          <a:alpha val="10000"/>
                        </a:srgbClr>
                      </a:solidFill>
                    </a:ln>
                    <a:solidFill>
                      <a:srgbClr val="DADADA"/>
                    </a:solidFill>
                    <a:effectLst/>
                  </a:rPr>
                  <a:t>.</a:t>
                </a:r>
                <a:endParaRPr lang="en-GB" sz="1600" dirty="0">
                  <a:ln>
                    <a:solidFill>
                      <a:srgbClr val="404040">
                        <a:alpha val="10000"/>
                      </a:srgbClr>
                    </a:solidFill>
                  </a:ln>
                  <a:solidFill>
                    <a:srgbClr val="DADADA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B2E649A2-29D2-40DA-A176-01473CC0C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5182205" cy="44820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48A6FC36-2CBB-41E9-BDD4-3EC8C1BDA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1917901"/>
            <a:ext cx="5008032" cy="30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7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C1E495-4464-4ADA-BC12-895B3CCA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for Load Balancing : Secure Authentication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4A72C-77D8-42A9-A225-0BC9FAB0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690" y="4737100"/>
            <a:ext cx="4876344" cy="1059454"/>
          </a:xfrm>
        </p:spPr>
        <p:txBody>
          <a:bodyPr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successfully selecting the destination ECS for load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A1F3A048-6CAB-4F84-AE84-173ABD945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91" y="2041445"/>
            <a:ext cx="4868243" cy="262818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891235-6C39-4719-B335-733BC9E4F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5980" y="4737100"/>
            <a:ext cx="4895330" cy="1059455"/>
          </a:xfrm>
        </p:spPr>
        <p:txBody>
          <a:bodyPr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of destination EDC for load balancing.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0161E20D-5E24-4B1D-8C06-4F3C4EBB8E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68" y="2041445"/>
            <a:ext cx="4815956" cy="2575799"/>
          </a:xfrm>
        </p:spPr>
      </p:pic>
    </p:spTree>
    <p:extLst>
      <p:ext uri="{BB962C8B-B14F-4D97-AF65-F5344CB8AC3E}">
        <p14:creationId xmlns:p14="http://schemas.microsoft.com/office/powerpoint/2010/main" val="250535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881</TotalTime>
  <Words>865</Words>
  <Application>Microsoft Office PowerPoint</Application>
  <PresentationFormat>Widescreen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Calisto MT</vt:lpstr>
      <vt:lpstr>Cambria Math</vt:lpstr>
      <vt:lpstr>Times New Roman</vt:lpstr>
      <vt:lpstr>Wingdings 2</vt:lpstr>
      <vt:lpstr>Slate</vt:lpstr>
      <vt:lpstr>Review of ”Secure and Sustainable Load Balancing of Edge Datacentres in Fog Computing - Deepak Puthal, Mohammad S. Obaidat, Priyadarsi Nanda, Mukesh Prasad, Saraju P. Mohanty, and Albert Y. Zomaya”</vt:lpstr>
      <vt:lpstr>Introduction</vt:lpstr>
      <vt:lpstr>Introduction</vt:lpstr>
      <vt:lpstr>Why do we need Load Balancing in Fog Computing</vt:lpstr>
      <vt:lpstr>Proposed method for Load Balancing</vt:lpstr>
      <vt:lpstr>Proposed method for Load Balancing : Secure Authentication</vt:lpstr>
      <vt:lpstr>Proposed method for Load Balancing : Secure Authentication</vt:lpstr>
      <vt:lpstr>Proposed method for Load Balancing : Secure Authentication</vt:lpstr>
      <vt:lpstr>Proposed method for Load Balancing : Secure Authentication</vt:lpstr>
      <vt:lpstr>Security Evaluation</vt:lpstr>
      <vt:lpstr>Experiments and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”Secure and Sustainable Load Balancing of Edge Datacentres in Fog Computing - Deepak Puthal, Mohammad S. Obaidat, Priyadarsi Nanda, Mukesh Prasad, Saraju P. Mohanty, and Albert Y. Zomaya”</dc:title>
  <dc:creator>Teodor Mircea Piron</dc:creator>
  <cp:lastModifiedBy>Teodor Mircea Piron</cp:lastModifiedBy>
  <cp:revision>5</cp:revision>
  <dcterms:created xsi:type="dcterms:W3CDTF">2022-01-22T13:42:46Z</dcterms:created>
  <dcterms:modified xsi:type="dcterms:W3CDTF">2022-02-03T12:17:25Z</dcterms:modified>
</cp:coreProperties>
</file>