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14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3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7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9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4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8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7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5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4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9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9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3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5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5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4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2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7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2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3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50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0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32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18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42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2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08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4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6F30-E233-792C-961C-B31B36F3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TaskFlow</a:t>
            </a:r>
            <a:r>
              <a:rPr lang="en-US" dirty="0"/>
              <a:t>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61D5A-62C8-129E-E329-FAF2D5345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i="1" dirty="0"/>
              <a:t>Șerban </a:t>
            </a:r>
            <a:r>
              <a:rPr lang="ro-RO" i="1" dirty="0" err="1"/>
              <a:t>Alexandru-Cristian-George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70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581-A5CC-8277-DAF7-497C0806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598"/>
            <a:ext cx="9905998" cy="954250"/>
          </a:xfrm>
        </p:spPr>
        <p:txBody>
          <a:bodyPr/>
          <a:lstStyle/>
          <a:p>
            <a:pPr algn="ctr"/>
            <a:r>
              <a:rPr lang="en-US" b="1" dirty="0"/>
              <a:t>Technologies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9EA9-5F3D-E014-E810-72803875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9848"/>
            <a:ext cx="10252012" cy="5788152"/>
          </a:xfrm>
        </p:spPr>
        <p:txBody>
          <a:bodyPr>
            <a:normAutofit/>
          </a:bodyPr>
          <a:lstStyle/>
          <a:p>
            <a:r>
              <a:rPr lang="en-US"/>
              <a:t>Java Swing</a:t>
            </a:r>
            <a:endParaRPr lang="en-US" dirty="0"/>
          </a:p>
          <a:p>
            <a:r>
              <a:rPr lang="en-US" dirty="0"/>
              <a:t>Model–View–Controller pattern with Action classes</a:t>
            </a:r>
          </a:p>
          <a:p>
            <a:r>
              <a:rPr lang="en-US" dirty="0"/>
              <a:t>XML Persistence: DOM &amp; SAX handlers</a:t>
            </a:r>
            <a:endParaRPr lang="ro-RO" dirty="0"/>
          </a:p>
          <a:p>
            <a:r>
              <a:rPr lang="en-US" dirty="0"/>
              <a:t>Custom </a:t>
            </a:r>
            <a:r>
              <a:rPr lang="en-US" dirty="0" err="1"/>
              <a:t>TreeModel</a:t>
            </a:r>
            <a:r>
              <a:rPr lang="en-US" dirty="0"/>
              <a:t> &amp; </a:t>
            </a:r>
            <a:r>
              <a:rPr lang="en-US" dirty="0" err="1"/>
              <a:t>TableModel</a:t>
            </a:r>
            <a:r>
              <a:rPr lang="en-US" dirty="0"/>
              <a:t> to separate data from presentation</a:t>
            </a:r>
          </a:p>
          <a:p>
            <a:r>
              <a:rPr lang="en-US" dirty="0"/>
              <a:t>Custom </a:t>
            </a:r>
            <a:r>
              <a:rPr lang="en-US" dirty="0" err="1"/>
              <a:t>TreeCellRenderer</a:t>
            </a:r>
            <a:r>
              <a:rPr lang="en-US" dirty="0"/>
              <a:t> for colors</a:t>
            </a:r>
            <a:r>
              <a:rPr lang="ro-RO" dirty="0"/>
              <a:t> &amp; </a:t>
            </a:r>
            <a:r>
              <a:rPr lang="en-US" dirty="0"/>
              <a:t>icons</a:t>
            </a:r>
            <a:endParaRPr lang="ro-RO" dirty="0"/>
          </a:p>
          <a:p>
            <a:r>
              <a:rPr lang="en-US" dirty="0" err="1"/>
              <a:t>JColorChooser</a:t>
            </a:r>
            <a:r>
              <a:rPr lang="en-US" dirty="0"/>
              <a:t> integrated directly into dialogs for picking hex colors</a:t>
            </a:r>
          </a:p>
          <a:p>
            <a:r>
              <a:rPr lang="en-US" dirty="0"/>
              <a:t>Drag &amp; Drop of roots, categories, tasks via a </a:t>
            </a:r>
            <a:r>
              <a:rPr lang="en-US" dirty="0" err="1"/>
              <a:t>TransferHandler</a:t>
            </a:r>
            <a:endParaRPr lang="ro-RO" dirty="0"/>
          </a:p>
          <a:p>
            <a:r>
              <a:rPr lang="en-US" dirty="0"/>
              <a:t>In-memory service with </a:t>
            </a:r>
            <a:r>
              <a:rPr lang="en-US" dirty="0" err="1"/>
              <a:t>DefaultTaskService</a:t>
            </a:r>
            <a:endParaRPr lang="en-US" dirty="0"/>
          </a:p>
          <a:p>
            <a:r>
              <a:rPr lang="en-US" dirty="0"/>
              <a:t>PDF export using </a:t>
            </a:r>
            <a:r>
              <a:rPr lang="en-US" dirty="0" err="1"/>
              <a:t>iText</a:t>
            </a:r>
            <a:r>
              <a:rPr lang="en-US" dirty="0"/>
              <a:t> 7 + Unicode font</a:t>
            </a:r>
          </a:p>
          <a:p>
            <a:r>
              <a:rPr lang="en-US" dirty="0"/>
              <a:t>Configuration via properties, built with Maven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UTF-8 </a:t>
            </a:r>
            <a:r>
              <a:rPr lang="ro-RO" dirty="0" err="1"/>
              <a:t>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723C-0A60-65E9-216C-A7E38CB8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2" y="423447"/>
            <a:ext cx="10594576" cy="703472"/>
          </a:xfrm>
        </p:spPr>
        <p:txBody>
          <a:bodyPr/>
          <a:lstStyle/>
          <a:p>
            <a:pPr algn="ctr"/>
            <a:r>
              <a:rPr lang="en-US" b="1" dirty="0"/>
              <a:t>UI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1A9E4-5707-282A-2A30-E4E00E1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93" y="1721404"/>
            <a:ext cx="6262950" cy="4713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1A9AF-CF63-CC07-B77C-319879E8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8" t="2620" r="2638" b="1494"/>
          <a:stretch>
            <a:fillRect/>
          </a:stretch>
        </p:blipFill>
        <p:spPr>
          <a:xfrm>
            <a:off x="6747045" y="1721404"/>
            <a:ext cx="1348490" cy="1722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69FF3-EF3E-5742-900F-011118DC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65" y="3570799"/>
            <a:ext cx="1348490" cy="517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289F7-AD79-6CD2-9218-91C791F37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29" y="3570799"/>
            <a:ext cx="1931163" cy="1305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8668C-30DE-2BCB-DD06-FF273C22E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5517" y="3570799"/>
            <a:ext cx="1307144" cy="837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37DFBE-431E-5504-0C1A-7CB5BA520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029" y="5194102"/>
            <a:ext cx="1961545" cy="12404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E9C6DA-0082-0756-140A-0E29DD15F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08" t="7434" r="1389" b="4632"/>
          <a:stretch>
            <a:fillRect/>
          </a:stretch>
        </p:blipFill>
        <p:spPr>
          <a:xfrm>
            <a:off x="8256892" y="1853307"/>
            <a:ext cx="3455769" cy="14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16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Tw Cen MT</vt:lpstr>
      <vt:lpstr>Vapor Trail</vt:lpstr>
      <vt:lpstr>Circuit</vt:lpstr>
      <vt:lpstr>Celestial</vt:lpstr>
      <vt:lpstr>TaskFlow Project Overview</vt:lpstr>
      <vt:lpstr>Technologies &amp; Methods</vt:lpstr>
      <vt:lpstr>UI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ȘERBAN ALEXANDRU-CRISTIAN-GEORGE</dc:creator>
  <cp:lastModifiedBy>ȘERBAN ALEXANDRU-CRISTIAN-GEORGE</cp:lastModifiedBy>
  <cp:revision>10</cp:revision>
  <dcterms:created xsi:type="dcterms:W3CDTF">2025-07-08T11:48:11Z</dcterms:created>
  <dcterms:modified xsi:type="dcterms:W3CDTF">2025-07-08T13:04:42Z</dcterms:modified>
</cp:coreProperties>
</file>