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6" r:id="rId1"/>
    <p:sldMasterId id="2147484744" r:id="rId2"/>
    <p:sldMasterId id="2147484762" r:id="rId3"/>
    <p:sldMasterId id="2147484780" r:id="rId4"/>
  </p:sldMasterIdLst>
  <p:notesMasterIdLst>
    <p:notesMasterId r:id="rId72"/>
  </p:notesMasterIdLst>
  <p:sldIdLst>
    <p:sldId id="256" r:id="rId5"/>
    <p:sldId id="257" r:id="rId6"/>
    <p:sldId id="258" r:id="rId7"/>
    <p:sldId id="291" r:id="rId8"/>
    <p:sldId id="292" r:id="rId9"/>
    <p:sldId id="296" r:id="rId10"/>
    <p:sldId id="298" r:id="rId11"/>
    <p:sldId id="295" r:id="rId12"/>
    <p:sldId id="299" r:id="rId13"/>
    <p:sldId id="297" r:id="rId14"/>
    <p:sldId id="259" r:id="rId15"/>
    <p:sldId id="260" r:id="rId16"/>
    <p:sldId id="261" r:id="rId17"/>
    <p:sldId id="320" r:id="rId18"/>
    <p:sldId id="268" r:id="rId19"/>
    <p:sldId id="269" r:id="rId20"/>
    <p:sldId id="333" r:id="rId21"/>
    <p:sldId id="262" r:id="rId22"/>
    <p:sldId id="267" r:id="rId23"/>
    <p:sldId id="266" r:id="rId24"/>
    <p:sldId id="281" r:id="rId25"/>
    <p:sldId id="282" r:id="rId26"/>
    <p:sldId id="289" r:id="rId27"/>
    <p:sldId id="278" r:id="rId28"/>
    <p:sldId id="276" r:id="rId29"/>
    <p:sldId id="277" r:id="rId30"/>
    <p:sldId id="279" r:id="rId31"/>
    <p:sldId id="280" r:id="rId32"/>
    <p:sldId id="283" r:id="rId33"/>
    <p:sldId id="284" r:id="rId34"/>
    <p:sldId id="285" r:id="rId35"/>
    <p:sldId id="286" r:id="rId36"/>
    <p:sldId id="287" r:id="rId37"/>
    <p:sldId id="294" r:id="rId38"/>
    <p:sldId id="290" r:id="rId39"/>
    <p:sldId id="288" r:id="rId40"/>
    <p:sldId id="293" r:id="rId41"/>
    <p:sldId id="300" r:id="rId42"/>
    <p:sldId id="301" r:id="rId43"/>
    <p:sldId id="334" r:id="rId44"/>
    <p:sldId id="270" r:id="rId45"/>
    <p:sldId id="272" r:id="rId46"/>
    <p:sldId id="273" r:id="rId47"/>
    <p:sldId id="274" r:id="rId48"/>
    <p:sldId id="275" r:id="rId49"/>
    <p:sldId id="302" r:id="rId50"/>
    <p:sldId id="303" r:id="rId51"/>
    <p:sldId id="336" r:id="rId52"/>
    <p:sldId id="335" r:id="rId53"/>
    <p:sldId id="305" r:id="rId54"/>
    <p:sldId id="306" r:id="rId55"/>
    <p:sldId id="307" r:id="rId56"/>
    <p:sldId id="308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5" r:id="rId67"/>
    <p:sldId id="329" r:id="rId68"/>
    <p:sldId id="330" r:id="rId69"/>
    <p:sldId id="331" r:id="rId70"/>
    <p:sldId id="332" r:id="rId7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7BB0C5F-34C8-4604-861A-E2FDD8AAF349}"/>
    <pc:docChg chg="addSld delSld modSld sldOrd">
      <pc:chgData name="Guest User" userId="" providerId="Windows Live" clId="Web-{97BB0C5F-34C8-4604-861A-E2FDD8AAF349}" dt="2018-03-06T18:52:35.112" v="322"/>
      <pc:docMkLst>
        <pc:docMk/>
      </pc:docMkLst>
      <pc:sldChg chg="modSp add ord replId">
        <pc:chgData name="Guest User" userId="" providerId="Windows Live" clId="Web-{97BB0C5F-34C8-4604-861A-E2FDD8AAF349}" dt="2018-03-06T18:34:51.326" v="14"/>
        <pc:sldMkLst>
          <pc:docMk/>
          <pc:sldMk cId="3855755881" sldId="262"/>
        </pc:sldMkLst>
        <pc:spChg chg="mod">
          <ac:chgData name="Guest User" userId="" providerId="Windows Live" clId="Web-{97BB0C5F-34C8-4604-861A-E2FDD8AAF349}" dt="2018-03-06T18:34:51.326" v="14"/>
          <ac:spMkLst>
            <pc:docMk/>
            <pc:sldMk cId="3855755881" sldId="262"/>
            <ac:spMk id="4" creationId="{00000000-0000-0000-0000-000000000000}"/>
          </ac:spMkLst>
        </pc:spChg>
      </pc:sldChg>
    </pc:docChg>
  </pc:docChgLst>
  <pc:docChgLst>
    <pc:chgData name="Guest User" providerId="Windows Live" clId="Web-{DA163268-4FE5-4F75-8614-45C7D61D423D}"/>
    <pc:docChg chg="addSld modSld sldOrd">
      <pc:chgData name="Guest User" userId="" providerId="Windows Live" clId="Web-{DA163268-4FE5-4F75-8614-45C7D61D423D}" dt="2018-03-09T18:37:38.200" v="709"/>
      <pc:docMkLst>
        <pc:docMk/>
      </pc:docMkLst>
      <pc:sldChg chg="modSp">
        <pc:chgData name="Guest User" userId="" providerId="Windows Live" clId="Web-{DA163268-4FE5-4F75-8614-45C7D61D423D}" dt="2018-03-09T17:53:40.982" v="0"/>
        <pc:sldMkLst>
          <pc:docMk/>
          <pc:sldMk cId="2256159383" sldId="291"/>
        </pc:sldMkLst>
        <pc:spChg chg="mod">
          <ac:chgData name="Guest User" userId="" providerId="Windows Live" clId="Web-{DA163268-4FE5-4F75-8614-45C7D61D423D}" dt="2018-03-09T17:53:40.982" v="0"/>
          <ac:spMkLst>
            <pc:docMk/>
            <pc:sldMk cId="2256159383" sldId="291"/>
            <ac:spMk id="2" creationId="{00000000-0000-0000-0000-000000000000}"/>
          </ac:spMkLst>
        </pc:spChg>
      </pc:sldChg>
      <pc:sldChg chg="addSp delSp modSp new">
        <pc:chgData name="Guest User" userId="" providerId="Windows Live" clId="Web-{DA163268-4FE5-4F75-8614-45C7D61D423D}" dt="2018-03-09T18:35:45.434" v="706"/>
        <pc:sldMkLst>
          <pc:docMk/>
          <pc:sldMk cId="2716077529" sldId="295"/>
        </pc:sldMkLst>
        <pc:spChg chg="mod">
          <ac:chgData name="Guest User" userId="" providerId="Windows Live" clId="Web-{DA163268-4FE5-4F75-8614-45C7D61D423D}" dt="2018-03-09T18:35:45.434" v="706"/>
          <ac:spMkLst>
            <pc:docMk/>
            <pc:sldMk cId="2716077529" sldId="295"/>
            <ac:spMk id="2" creationId="{BB609E9C-0B56-47B4-B080-4821DFC40496}"/>
          </ac:spMkLst>
        </pc:spChg>
        <pc:spChg chg="del">
          <ac:chgData name="Guest User" userId="" providerId="Windows Live" clId="Web-{DA163268-4FE5-4F75-8614-45C7D61D423D}" dt="2018-03-09T18:11:59.261" v="4"/>
          <ac:spMkLst>
            <pc:docMk/>
            <pc:sldMk cId="2716077529" sldId="295"/>
            <ac:spMk id="3" creationId="{C004842D-BB99-4789-B593-740814FC1914}"/>
          </ac:spMkLst>
        </pc:spChg>
        <pc:picChg chg="add mod ord">
          <ac:chgData name="Guest User" userId="" providerId="Windows Live" clId="Web-{DA163268-4FE5-4F75-8614-45C7D61D423D}" dt="2018-03-09T18:12:23.480" v="39"/>
          <ac:picMkLst>
            <pc:docMk/>
            <pc:sldMk cId="2716077529" sldId="295"/>
            <ac:picMk id="4" creationId="{76D7046D-866A-4F6C-AFD0-9CE13B17FB91}"/>
          </ac:picMkLst>
        </pc:picChg>
      </pc:sldChg>
      <pc:sldChg chg="modSp new ord">
        <pc:chgData name="Guest User" userId="" providerId="Windows Live" clId="Web-{DA163268-4FE5-4F75-8614-45C7D61D423D}" dt="2018-03-09T18:15:01.095" v="261"/>
        <pc:sldMkLst>
          <pc:docMk/>
          <pc:sldMk cId="1648113210" sldId="296"/>
        </pc:sldMkLst>
        <pc:spChg chg="mod">
          <ac:chgData name="Guest User" userId="" providerId="Windows Live" clId="Web-{DA163268-4FE5-4F75-8614-45C7D61D423D}" dt="2018-03-09T18:12:49.699" v="52"/>
          <ac:spMkLst>
            <pc:docMk/>
            <pc:sldMk cId="1648113210" sldId="296"/>
            <ac:spMk id="2" creationId="{D1F6D84F-6DD7-4022-93EF-1546B5DFB456}"/>
          </ac:spMkLst>
        </pc:spChg>
        <pc:spChg chg="mod">
          <ac:chgData name="Guest User" userId="" providerId="Windows Live" clId="Web-{DA163268-4FE5-4F75-8614-45C7D61D423D}" dt="2018-03-09T18:15:01.095" v="261"/>
          <ac:spMkLst>
            <pc:docMk/>
            <pc:sldMk cId="1648113210" sldId="296"/>
            <ac:spMk id="3" creationId="{F059DA7D-E0E7-4E9B-BC04-526169A31ED6}"/>
          </ac:spMkLst>
        </pc:spChg>
      </pc:sldChg>
      <pc:sldChg chg="modSp new">
        <pc:chgData name="Guest User" userId="" providerId="Windows Live" clId="Web-{DA163268-4FE5-4F75-8614-45C7D61D423D}" dt="2018-03-09T18:37:38.200" v="709"/>
        <pc:sldMkLst>
          <pc:docMk/>
          <pc:sldMk cId="736092294" sldId="297"/>
        </pc:sldMkLst>
        <pc:spChg chg="mod">
          <ac:chgData name="Guest User" userId="" providerId="Windows Live" clId="Web-{DA163268-4FE5-4F75-8614-45C7D61D423D}" dt="2018-03-09T18:18:30.194" v="275"/>
          <ac:spMkLst>
            <pc:docMk/>
            <pc:sldMk cId="736092294" sldId="297"/>
            <ac:spMk id="2" creationId="{82FC37E1-37FB-4CDA-BD83-23CCDCAD0709}"/>
          </ac:spMkLst>
        </pc:spChg>
        <pc:spChg chg="mod">
          <ac:chgData name="Guest User" userId="" providerId="Windows Live" clId="Web-{DA163268-4FE5-4F75-8614-45C7D61D423D}" dt="2018-03-09T18:37:38.200" v="709"/>
          <ac:spMkLst>
            <pc:docMk/>
            <pc:sldMk cId="736092294" sldId="297"/>
            <ac:spMk id="3" creationId="{70565F26-212E-4AF9-A9F9-A94091D016E7}"/>
          </ac:spMkLst>
        </pc:spChg>
      </pc:sldChg>
      <pc:sldChg chg="modSp new">
        <pc:chgData name="Guest User" userId="" providerId="Windows Live" clId="Web-{DA163268-4FE5-4F75-8614-45C7D61D423D}" dt="2018-03-09T18:27:37.350" v="663"/>
        <pc:sldMkLst>
          <pc:docMk/>
          <pc:sldMk cId="2175980279" sldId="298"/>
        </pc:sldMkLst>
        <pc:spChg chg="mod">
          <ac:chgData name="Guest User" userId="" providerId="Windows Live" clId="Web-{DA163268-4FE5-4F75-8614-45C7D61D423D}" dt="2018-03-09T18:26:26.943" v="377"/>
          <ac:spMkLst>
            <pc:docMk/>
            <pc:sldMk cId="2175980279" sldId="298"/>
            <ac:spMk id="2" creationId="{DFCD0671-A1C7-43B5-B56F-FF2D08CE04D0}"/>
          </ac:spMkLst>
        </pc:spChg>
        <pc:spChg chg="mod">
          <ac:chgData name="Guest User" userId="" providerId="Windows Live" clId="Web-{DA163268-4FE5-4F75-8614-45C7D61D423D}" dt="2018-03-09T18:27:37.350" v="663"/>
          <ac:spMkLst>
            <pc:docMk/>
            <pc:sldMk cId="2175980279" sldId="298"/>
            <ac:spMk id="3" creationId="{A5B6C494-D774-4E94-85A4-5FDE4FF67258}"/>
          </ac:spMkLst>
        </pc:spChg>
      </pc:sldChg>
      <pc:sldChg chg="addSp delSp modSp new">
        <pc:chgData name="Guest User" userId="" providerId="Windows Live" clId="Web-{DA163268-4FE5-4F75-8614-45C7D61D423D}" dt="2018-03-09T18:29:47.856" v="702"/>
        <pc:sldMkLst>
          <pc:docMk/>
          <pc:sldMk cId="4004553250" sldId="299"/>
        </pc:sldMkLst>
        <pc:spChg chg="mod">
          <ac:chgData name="Guest User" userId="" providerId="Windows Live" clId="Web-{DA163268-4FE5-4F75-8614-45C7D61D423D}" dt="2018-03-09T18:29:39.418" v="697"/>
          <ac:spMkLst>
            <pc:docMk/>
            <pc:sldMk cId="4004553250" sldId="299"/>
            <ac:spMk id="2" creationId="{EE9A0E40-FFB7-4A31-BEB4-327961217185}"/>
          </ac:spMkLst>
        </pc:spChg>
        <pc:spChg chg="del">
          <ac:chgData name="Guest User" userId="" providerId="Windows Live" clId="Web-{DA163268-4FE5-4F75-8614-45C7D61D423D}" dt="2018-03-09T18:29:39.871" v="699"/>
          <ac:spMkLst>
            <pc:docMk/>
            <pc:sldMk cId="4004553250" sldId="299"/>
            <ac:spMk id="3" creationId="{36A8C31D-78EE-460A-8FDB-3706D38EB66A}"/>
          </ac:spMkLst>
        </pc:spChg>
        <pc:picChg chg="add mod ord">
          <ac:chgData name="Guest User" userId="" providerId="Windows Live" clId="Web-{DA163268-4FE5-4F75-8614-45C7D61D423D}" dt="2018-03-09T18:29:47.856" v="702"/>
          <ac:picMkLst>
            <pc:docMk/>
            <pc:sldMk cId="4004553250" sldId="299"/>
            <ac:picMk id="4" creationId="{3818DFD5-4A48-4669-AB07-A3502E9BB227}"/>
          </ac:picMkLst>
        </pc:picChg>
      </pc:sldChg>
    </pc:docChg>
  </pc:docChgLst>
  <pc:docChgLst>
    <pc:chgData name="Daniel Moniry-Abyaneh" userId="609528b46dd255ef" providerId="Windows Live" clId="Web-{5FCA9E90-9867-4B94-A6D5-4C4E0479EEB3}"/>
    <pc:docChg chg="modSld">
      <pc:chgData name="Daniel Moniry-Abyaneh" userId="609528b46dd255ef" providerId="Windows Live" clId="Web-{5FCA9E90-9867-4B94-A6D5-4C4E0479EEB3}" dt="2018-03-04T16:28:23.376" v="201"/>
      <pc:docMkLst>
        <pc:docMk/>
      </pc:docMkLst>
      <pc:sldChg chg="modSp">
        <pc:chgData name="Daniel Moniry-Abyaneh" userId="609528b46dd255ef" providerId="Windows Live" clId="Web-{5FCA9E90-9867-4B94-A6D5-4C4E0479EEB3}" dt="2018-03-04T16:27:12.439" v="184"/>
        <pc:sldMkLst>
          <pc:docMk/>
          <pc:sldMk cId="2499791184" sldId="256"/>
        </pc:sldMkLst>
        <pc:spChg chg="mod">
          <ac:chgData name="Daniel Moniry-Abyaneh" userId="609528b46dd255ef" providerId="Windows Live" clId="Web-{5FCA9E90-9867-4B94-A6D5-4C4E0479EEB3}" dt="2018-03-04T16:26:38.720" v="136"/>
          <ac:spMkLst>
            <pc:docMk/>
            <pc:sldMk cId="2499791184" sldId="256"/>
            <ac:spMk id="2" creationId="{00000000-0000-0000-0000-000000000000}"/>
          </ac:spMkLst>
        </pc:spChg>
        <pc:spChg chg="mod">
          <ac:chgData name="Daniel Moniry-Abyaneh" userId="609528b46dd255ef" providerId="Windows Live" clId="Web-{5FCA9E90-9867-4B94-A6D5-4C4E0479EEB3}" dt="2018-03-04T16:27:12.439" v="184"/>
          <ac:spMkLst>
            <pc:docMk/>
            <pc:sldMk cId="2499791184" sldId="256"/>
            <ac:spMk id="3" creationId="{00000000-0000-0000-0000-000000000000}"/>
          </ac:spMkLst>
        </pc:spChg>
      </pc:sldChg>
      <pc:sldChg chg="modSp">
        <pc:chgData name="Daniel Moniry-Abyaneh" userId="609528b46dd255ef" providerId="Windows Live" clId="Web-{5FCA9E90-9867-4B94-A6D5-4C4E0479EEB3}" dt="2018-03-04T16:28:22.329" v="199"/>
        <pc:sldMkLst>
          <pc:docMk/>
          <pc:sldMk cId="20423406" sldId="257"/>
        </pc:sldMkLst>
        <pc:spChg chg="mod">
          <ac:chgData name="Daniel Moniry-Abyaneh" userId="609528b46dd255ef" providerId="Windows Live" clId="Web-{5FCA9E90-9867-4B94-A6D5-4C4E0479EEB3}" dt="2018-03-04T16:28:22.329" v="199"/>
          <ac:spMkLst>
            <pc:docMk/>
            <pc:sldMk cId="20423406" sldId="257"/>
            <ac:spMk id="2" creationId="{6E560C12-D608-4328-9724-7F7503FDB8F3}"/>
          </ac:spMkLst>
        </pc:spChg>
      </pc:sldChg>
    </pc:docChg>
  </pc:docChgLst>
  <pc:docChgLst>
    <pc:chgData name="Daniel Moniry-Abyaneh" userId="609528b46dd255ef" providerId="Windows Live" clId="Web-{553772D0-60E4-4065-9DDA-980A13F83C74}"/>
    <pc:docChg chg="addSld modSld sldOrd">
      <pc:chgData name="Daniel Moniry-Abyaneh" userId="609528b46dd255ef" providerId="Windows Live" clId="Web-{553772D0-60E4-4065-9DDA-980A13F83C74}" dt="2018-03-07T14:00:05.791" v="84"/>
      <pc:docMkLst>
        <pc:docMk/>
      </pc:docMkLst>
      <pc:sldChg chg="modSp new ord">
        <pc:chgData name="Daniel Moniry-Abyaneh" userId="609528b46dd255ef" providerId="Windows Live" clId="Web-{553772D0-60E4-4065-9DDA-980A13F83C74}" dt="2018-03-07T14:00:05.791" v="84"/>
        <pc:sldMkLst>
          <pc:docMk/>
          <pc:sldMk cId="1129742499" sldId="266"/>
        </pc:sldMkLst>
        <pc:spChg chg="mod">
          <ac:chgData name="Daniel Moniry-Abyaneh" userId="609528b46dd255ef" providerId="Windows Live" clId="Web-{553772D0-60E4-4065-9DDA-980A13F83C74}" dt="2018-03-07T13:59:39.542" v="71"/>
          <ac:spMkLst>
            <pc:docMk/>
            <pc:sldMk cId="1129742499" sldId="266"/>
            <ac:spMk id="2" creationId="{3F2786B4-4C88-4AD7-9506-961C181EB0D4}"/>
          </ac:spMkLst>
        </pc:spChg>
        <pc:spChg chg="mod">
          <ac:chgData name="Daniel Moniry-Abyaneh" userId="609528b46dd255ef" providerId="Windows Live" clId="Web-{553772D0-60E4-4065-9DDA-980A13F83C74}" dt="2018-03-07T14:00:05.791" v="84"/>
          <ac:spMkLst>
            <pc:docMk/>
            <pc:sldMk cId="1129742499" sldId="266"/>
            <ac:spMk id="3" creationId="{2AB5EE9C-4FF0-4B53-BA44-706D5D8543A0}"/>
          </ac:spMkLst>
        </pc:spChg>
      </pc:sldChg>
    </pc:docChg>
  </pc:docChgLst>
  <pc:docChgLst>
    <pc:chgData name="Daniel Moniry-Abyaneh" userId="609528b46dd255ef" providerId="Windows Live" clId="Web-{1DDA9222-060E-40CA-A2E2-D8A4161C9923}"/>
    <pc:docChg chg="addSld modSection">
      <pc:chgData name="Daniel Moniry-Abyaneh" userId="609528b46dd255ef" providerId="Windows Live" clId="Web-{1DDA9222-060E-40CA-A2E2-D8A4161C9923}" dt="2018-03-04T16:01:02.775" v="0"/>
      <pc:docMkLst>
        <pc:docMk/>
      </pc:docMkLst>
      <pc:sldChg chg="new">
        <pc:chgData name="Daniel Moniry-Abyaneh" userId="609528b46dd255ef" providerId="Windows Live" clId="Web-{1DDA9222-060E-40CA-A2E2-D8A4161C9923}" dt="2018-03-04T16:01:02.775" v="0"/>
        <pc:sldMkLst>
          <pc:docMk/>
          <pc:sldMk cId="20423406" sldId="257"/>
        </pc:sldMkLst>
      </pc:sldChg>
    </pc:docChg>
  </pc:docChgLst>
  <pc:docChgLst>
    <pc:chgData name="Guest User" providerId="Windows Live" clId="Web-{E1CCB20F-CFE7-4B3E-9296-0F7F0F43A899}"/>
    <pc:docChg chg="addSld delSld modSld sldOrd">
      <pc:chgData name="Guest User" userId="" providerId="Windows Live" clId="Web-{E1CCB20F-CFE7-4B3E-9296-0F7F0F43A899}" dt="2018-03-09T14:51:59.864" v="399"/>
      <pc:docMkLst>
        <pc:docMk/>
      </pc:docMkLst>
      <pc:sldChg chg="ord">
        <pc:chgData name="Guest User" userId="" providerId="Windows Live" clId="Web-{E1CCB20F-CFE7-4B3E-9296-0F7F0F43A899}" dt="2018-03-09T14:25:58.886" v="6"/>
        <pc:sldMkLst>
          <pc:docMk/>
          <pc:sldMk cId="3046817513" sldId="270"/>
        </pc:sldMkLst>
      </pc:sldChg>
      <pc:sldChg chg="del ord">
        <pc:chgData name="Guest User" userId="" providerId="Windows Live" clId="Web-{E1CCB20F-CFE7-4B3E-9296-0F7F0F43A899}" dt="2018-03-09T14:24:40.526" v="5"/>
        <pc:sldMkLst>
          <pc:docMk/>
          <pc:sldMk cId="2366060011" sldId="271"/>
        </pc:sldMkLst>
      </pc:sldChg>
      <pc:sldChg chg="modSp new">
        <pc:chgData name="Guest User" userId="" providerId="Windows Live" clId="Web-{E1CCB20F-CFE7-4B3E-9296-0F7F0F43A899}" dt="2018-03-09T14:41:51.426" v="112"/>
        <pc:sldMkLst>
          <pc:docMk/>
          <pc:sldMk cId="4179611855" sldId="272"/>
        </pc:sldMkLst>
        <pc:spChg chg="mod">
          <ac:chgData name="Guest User" userId="" providerId="Windows Live" clId="Web-{E1CCB20F-CFE7-4B3E-9296-0F7F0F43A899}" dt="2018-03-09T14:24:26.495" v="1"/>
          <ac:spMkLst>
            <pc:docMk/>
            <pc:sldMk cId="4179611855" sldId="272"/>
            <ac:spMk id="2" creationId="{6A40BEA3-6DF8-45EF-9E3D-FD75A00D43DE}"/>
          </ac:spMkLst>
        </pc:spChg>
        <pc:spChg chg="mod">
          <ac:chgData name="Guest User" userId="" providerId="Windows Live" clId="Web-{E1CCB20F-CFE7-4B3E-9296-0F7F0F43A899}" dt="2018-03-09T14:41:51.426" v="112"/>
          <ac:spMkLst>
            <pc:docMk/>
            <pc:sldMk cId="4179611855" sldId="272"/>
            <ac:spMk id="3" creationId="{9C254189-4ADD-4DFD-9AFB-1223CAF81DDD}"/>
          </ac:spMkLst>
        </pc:spChg>
      </pc:sldChg>
      <pc:sldChg chg="modSp new">
        <pc:chgData name="Guest User" userId="" providerId="Windows Live" clId="Web-{E1CCB20F-CFE7-4B3E-9296-0F7F0F43A899}" dt="2018-03-09T14:44:39.677" v="290"/>
        <pc:sldMkLst>
          <pc:docMk/>
          <pc:sldMk cId="3233279809" sldId="273"/>
        </pc:sldMkLst>
        <pc:spChg chg="mod">
          <ac:chgData name="Guest User" userId="" providerId="Windows Live" clId="Web-{E1CCB20F-CFE7-4B3E-9296-0F7F0F43A899}" dt="2018-03-09T14:41:58.879" v="117"/>
          <ac:spMkLst>
            <pc:docMk/>
            <pc:sldMk cId="3233279809" sldId="273"/>
            <ac:spMk id="2" creationId="{99717467-7E90-4DC7-AD3C-76145BC0A26D}"/>
          </ac:spMkLst>
        </pc:spChg>
        <pc:spChg chg="mod">
          <ac:chgData name="Guest User" userId="" providerId="Windows Live" clId="Web-{E1CCB20F-CFE7-4B3E-9296-0F7F0F43A899}" dt="2018-03-09T14:44:39.677" v="290"/>
          <ac:spMkLst>
            <pc:docMk/>
            <pc:sldMk cId="3233279809" sldId="273"/>
            <ac:spMk id="3" creationId="{C0EAEFAE-5B8A-46FD-A4E5-D7229890F931}"/>
          </ac:spMkLst>
        </pc:spChg>
      </pc:sldChg>
      <pc:sldChg chg="modSp new">
        <pc:chgData name="Guest User" userId="" providerId="Windows Live" clId="Web-{E1CCB20F-CFE7-4B3E-9296-0F7F0F43A899}" dt="2018-03-09T14:51:59.864" v="398"/>
        <pc:sldMkLst>
          <pc:docMk/>
          <pc:sldMk cId="1789332859" sldId="274"/>
        </pc:sldMkLst>
        <pc:spChg chg="mod">
          <ac:chgData name="Guest User" userId="" providerId="Windows Live" clId="Web-{E1CCB20F-CFE7-4B3E-9296-0F7F0F43A899}" dt="2018-03-09T14:48:37.101" v="307"/>
          <ac:spMkLst>
            <pc:docMk/>
            <pc:sldMk cId="1789332859" sldId="274"/>
            <ac:spMk id="2" creationId="{2E7B394F-1DDE-48D1-805C-D2A80FC83766}"/>
          </ac:spMkLst>
        </pc:spChg>
        <pc:spChg chg="mod">
          <ac:chgData name="Guest User" userId="" providerId="Windows Live" clId="Web-{E1CCB20F-CFE7-4B3E-9296-0F7F0F43A899}" dt="2018-03-09T14:51:59.864" v="398"/>
          <ac:spMkLst>
            <pc:docMk/>
            <pc:sldMk cId="1789332859" sldId="274"/>
            <ac:spMk id="3" creationId="{71167E79-E7B6-4692-92C1-018D90ECD7CA}"/>
          </ac:spMkLst>
        </pc:spChg>
      </pc:sldChg>
    </pc:docChg>
  </pc:docChgLst>
  <pc:docChgLst>
    <pc:chgData name="Guest User" providerId="Windows Live" clId="Web-{EA93B97A-B949-48AD-9C04-89F3562E4AE9}"/>
    <pc:docChg chg="modSld">
      <pc:chgData name="Guest User" userId="" providerId="Windows Live" clId="Web-{EA93B97A-B949-48AD-9C04-89F3562E4AE9}" dt="2018-03-09T21:52:47.203" v="3"/>
      <pc:docMkLst>
        <pc:docMk/>
      </pc:docMkLst>
      <pc:sldChg chg="modSp">
        <pc:chgData name="Guest User" userId="" providerId="Windows Live" clId="Web-{EA93B97A-B949-48AD-9C04-89F3562E4AE9}" dt="2018-03-09T21:52:47.203" v="2"/>
        <pc:sldMkLst>
          <pc:docMk/>
          <pc:sldMk cId="46175528" sldId="292"/>
        </pc:sldMkLst>
        <pc:spChg chg="mod">
          <ac:chgData name="Guest User" userId="" providerId="Windows Live" clId="Web-{EA93B97A-B949-48AD-9C04-89F3562E4AE9}" dt="2018-03-09T21:52:47.203" v="2"/>
          <ac:spMkLst>
            <pc:docMk/>
            <pc:sldMk cId="46175528" sldId="292"/>
            <ac:spMk id="3" creationId="{00000000-0000-0000-0000-000000000000}"/>
          </ac:spMkLst>
        </pc:spChg>
      </pc:sldChg>
    </pc:docChg>
  </pc:docChgLst>
  <pc:docChgLst>
    <pc:chgData name="Guest User" providerId="Windows Live" clId="Web-{EA964A20-C12C-48F7-9DD3-45D1650BD763}"/>
    <pc:docChg chg="modSld">
      <pc:chgData name="Guest User" userId="" providerId="Windows Live" clId="Web-{EA964A20-C12C-48F7-9DD3-45D1650BD763}" dt="2018-03-09T10:56:15.727" v="11"/>
      <pc:docMkLst>
        <pc:docMk/>
      </pc:docMkLst>
      <pc:sldChg chg="modSp">
        <pc:chgData name="Guest User" userId="" providerId="Windows Live" clId="Web-{EA964A20-C12C-48F7-9DD3-45D1650BD763}" dt="2018-03-09T10:56:15.727" v="10"/>
        <pc:sldMkLst>
          <pc:docMk/>
          <pc:sldMk cId="1129742499" sldId="266"/>
        </pc:sldMkLst>
        <pc:spChg chg="mod">
          <ac:chgData name="Guest User" userId="" providerId="Windows Live" clId="Web-{EA964A20-C12C-48F7-9DD3-45D1650BD763}" dt="2018-03-09T10:56:15.727" v="10"/>
          <ac:spMkLst>
            <pc:docMk/>
            <pc:sldMk cId="1129742499" sldId="266"/>
            <ac:spMk id="3" creationId="{2AB5EE9C-4FF0-4B53-BA44-706D5D8543A0}"/>
          </ac:spMkLst>
        </pc:spChg>
      </pc:sldChg>
    </pc:docChg>
  </pc:docChgLst>
  <pc:docChgLst>
    <pc:chgData name="Guest User" providerId="Windows Live" clId="Web-{CB34909A-B065-4BA5-82B7-B7C75EFA3B59}"/>
    <pc:docChg chg="addSld delSld modSld sldOrd">
      <pc:chgData name="Guest User" userId="" providerId="Windows Live" clId="Web-{CB34909A-B065-4BA5-82B7-B7C75EFA3B59}" dt="2018-03-09T17:50:29.184" v="3061"/>
      <pc:docMkLst>
        <pc:docMk/>
      </pc:docMkLst>
      <pc:sldChg chg="modSp">
        <pc:chgData name="Guest User" userId="" providerId="Windows Live" clId="Web-{CB34909A-B065-4BA5-82B7-B7C75EFA3B59}" dt="2018-03-09T16:03:00.998" v="56"/>
        <pc:sldMkLst>
          <pc:docMk/>
          <pc:sldMk cId="2047074678" sldId="265"/>
        </pc:sldMkLst>
        <pc:spChg chg="mod">
          <ac:chgData name="Guest User" userId="" providerId="Windows Live" clId="Web-{CB34909A-B065-4BA5-82B7-B7C75EFA3B59}" dt="2018-03-09T16:03:00.998" v="56"/>
          <ac:spMkLst>
            <pc:docMk/>
            <pc:sldMk cId="2047074678" sldId="265"/>
            <ac:spMk id="2" creationId="{6E560C12-D608-4328-9724-7F7503FDB8F3}"/>
          </ac:spMkLst>
        </pc:spChg>
        <pc:spChg chg="mod">
          <ac:chgData name="Guest User" userId="" providerId="Windows Live" clId="Web-{CB34909A-B065-4BA5-82B7-B7C75EFA3B59}" dt="2018-03-09T16:02:55.951" v="52"/>
          <ac:spMkLst>
            <pc:docMk/>
            <pc:sldMk cId="2047074678" sldId="265"/>
            <ac:spMk id="3" creationId="{8D8558DD-F75F-4E62-90C8-F4EE7EE2C51D}"/>
          </ac:spMkLst>
        </pc:spChg>
      </pc:sldChg>
      <pc:sldChg chg="modSp">
        <pc:chgData name="Guest User" userId="" providerId="Windows Live" clId="Web-{CB34909A-B065-4BA5-82B7-B7C75EFA3B59}" dt="2018-03-09T16:07:03.123" v="76"/>
        <pc:sldMkLst>
          <pc:docMk/>
          <pc:sldMk cId="1613273021" sldId="269"/>
        </pc:sldMkLst>
        <pc:graphicFrameChg chg="mod modGraphic">
          <ac:chgData name="Guest User" userId="" providerId="Windows Live" clId="Web-{CB34909A-B065-4BA5-82B7-B7C75EFA3B59}" dt="2018-03-09T16:07:03.123" v="76"/>
          <ac:graphicFrameMkLst>
            <pc:docMk/>
            <pc:sldMk cId="1613273021" sldId="269"/>
            <ac:graphicFrameMk id="2" creationId="{00000000-0000-0000-0000-000000000000}"/>
          </ac:graphicFrameMkLst>
        </pc:graphicFrameChg>
      </pc:sldChg>
      <pc:sldChg chg="modSp">
        <pc:chgData name="Guest User" userId="" providerId="Windows Live" clId="Web-{CB34909A-B065-4BA5-82B7-B7C75EFA3B59}" dt="2018-03-09T17:09:39.606" v="1477"/>
        <pc:sldMkLst>
          <pc:docMk/>
          <pc:sldMk cId="4179611855" sldId="272"/>
        </pc:sldMkLst>
        <pc:spChg chg="mod">
          <ac:chgData name="Guest User" userId="" providerId="Windows Live" clId="Web-{CB34909A-B065-4BA5-82B7-B7C75EFA3B59}" dt="2018-03-09T17:09:39.606" v="1477"/>
          <ac:spMkLst>
            <pc:docMk/>
            <pc:sldMk cId="4179611855" sldId="272"/>
            <ac:spMk id="3" creationId="{9C254189-4ADD-4DFD-9AFB-1223CAF81DDD}"/>
          </ac:spMkLst>
        </pc:spChg>
      </pc:sldChg>
      <pc:sldChg chg="modSp">
        <pc:chgData name="Guest User" userId="" providerId="Windows Live" clId="Web-{CB34909A-B065-4BA5-82B7-B7C75EFA3B59}" dt="2018-03-09T17:09:46.418" v="1479"/>
        <pc:sldMkLst>
          <pc:docMk/>
          <pc:sldMk cId="1789332859" sldId="274"/>
        </pc:sldMkLst>
        <pc:spChg chg="mod">
          <ac:chgData name="Guest User" userId="" providerId="Windows Live" clId="Web-{CB34909A-B065-4BA5-82B7-B7C75EFA3B59}" dt="2018-03-09T17:09:46.418" v="1479"/>
          <ac:spMkLst>
            <pc:docMk/>
            <pc:sldMk cId="1789332859" sldId="274"/>
            <ac:spMk id="3" creationId="{71167E79-E7B6-4692-92C1-018D90ECD7CA}"/>
          </ac:spMkLst>
        </pc:spChg>
      </pc:sldChg>
      <pc:sldChg chg="modSp new">
        <pc:chgData name="Guest User" userId="" providerId="Windows Live" clId="Web-{CB34909A-B065-4BA5-82B7-B7C75EFA3B59}" dt="2018-03-09T16:10:23.374" v="79"/>
        <pc:sldMkLst>
          <pc:docMk/>
          <pc:sldMk cId="3770503825" sldId="275"/>
        </pc:sldMkLst>
        <pc:spChg chg="mod">
          <ac:chgData name="Guest User" userId="" providerId="Windows Live" clId="Web-{CB34909A-B065-4BA5-82B7-B7C75EFA3B59}" dt="2018-03-09T16:10:23.374" v="79"/>
          <ac:spMkLst>
            <pc:docMk/>
            <pc:sldMk cId="3770503825" sldId="275"/>
            <ac:spMk id="2" creationId="{238A3B3B-8400-40B9-8C51-38D93595CAF3}"/>
          </ac:spMkLst>
        </pc:spChg>
      </pc:sldChg>
      <pc:sldChg chg="modSp new">
        <pc:chgData name="Guest User" userId="" providerId="Windows Live" clId="Web-{CB34909A-B065-4BA5-82B7-B7C75EFA3B59}" dt="2018-03-09T16:33:51.980" v="510"/>
        <pc:sldMkLst>
          <pc:docMk/>
          <pc:sldMk cId="2390230729" sldId="276"/>
        </pc:sldMkLst>
        <pc:spChg chg="mod">
          <ac:chgData name="Guest User" userId="" providerId="Windows Live" clId="Web-{CB34909A-B065-4BA5-82B7-B7C75EFA3B59}" dt="2018-03-09T16:13:01.985" v="154"/>
          <ac:spMkLst>
            <pc:docMk/>
            <pc:sldMk cId="2390230729" sldId="276"/>
            <ac:spMk id="2" creationId="{843BEC3B-6D5D-4A2D-8ADF-6F422E5A851C}"/>
          </ac:spMkLst>
        </pc:spChg>
        <pc:spChg chg="mod">
          <ac:chgData name="Guest User" userId="" providerId="Windows Live" clId="Web-{CB34909A-B065-4BA5-82B7-B7C75EFA3B59}" dt="2018-03-09T16:33:51.980" v="510"/>
          <ac:spMkLst>
            <pc:docMk/>
            <pc:sldMk cId="2390230729" sldId="276"/>
            <ac:spMk id="3" creationId="{24725764-0514-4B66-AE62-6E66A5001B2A}"/>
          </ac:spMkLst>
        </pc:spChg>
      </pc:sldChg>
      <pc:sldChg chg="modSp new">
        <pc:chgData name="Guest User" userId="" providerId="Windows Live" clId="Web-{CB34909A-B065-4BA5-82B7-B7C75EFA3B59}" dt="2018-03-09T16:33:44.996" v="504"/>
        <pc:sldMkLst>
          <pc:docMk/>
          <pc:sldMk cId="982451476" sldId="277"/>
        </pc:sldMkLst>
        <pc:spChg chg="mod">
          <ac:chgData name="Guest User" userId="" providerId="Windows Live" clId="Web-{CB34909A-B065-4BA5-82B7-B7C75EFA3B59}" dt="2018-03-09T16:13:23.954" v="176"/>
          <ac:spMkLst>
            <pc:docMk/>
            <pc:sldMk cId="982451476" sldId="277"/>
            <ac:spMk id="2" creationId="{C4351CFF-EDE7-4C63-AB30-FF513A78F6B8}"/>
          </ac:spMkLst>
        </pc:spChg>
        <pc:spChg chg="mod">
          <ac:chgData name="Guest User" userId="" providerId="Windows Live" clId="Web-{CB34909A-B065-4BA5-82B7-B7C75EFA3B59}" dt="2018-03-09T16:33:44.996" v="504"/>
          <ac:spMkLst>
            <pc:docMk/>
            <pc:sldMk cId="982451476" sldId="277"/>
            <ac:spMk id="3" creationId="{A12396EC-F1DE-4EB2-960F-B67CC0EB26B0}"/>
          </ac:spMkLst>
        </pc:spChg>
      </pc:sldChg>
      <pc:sldChg chg="modSp new">
        <pc:chgData name="Guest User" userId="" providerId="Windows Live" clId="Web-{CB34909A-B065-4BA5-82B7-B7C75EFA3B59}" dt="2018-03-09T16:13:15.423" v="168"/>
        <pc:sldMkLst>
          <pc:docMk/>
          <pc:sldMk cId="1936121085" sldId="278"/>
        </pc:sldMkLst>
        <pc:spChg chg="mod">
          <ac:chgData name="Guest User" userId="" providerId="Windows Live" clId="Web-{CB34909A-B065-4BA5-82B7-B7C75EFA3B59}" dt="2018-03-09T16:13:13.173" v="163"/>
          <ac:spMkLst>
            <pc:docMk/>
            <pc:sldMk cId="1936121085" sldId="278"/>
            <ac:spMk id="2" creationId="{FDF5CF0E-D6C1-4C7F-ACB1-C44875170CA1}"/>
          </ac:spMkLst>
        </pc:spChg>
        <pc:spChg chg="mod">
          <ac:chgData name="Guest User" userId="" providerId="Windows Live" clId="Web-{CB34909A-B065-4BA5-82B7-B7C75EFA3B59}" dt="2018-03-09T16:13:15.423" v="168"/>
          <ac:spMkLst>
            <pc:docMk/>
            <pc:sldMk cId="1936121085" sldId="278"/>
            <ac:spMk id="3" creationId="{E21E2D91-5723-4DF1-9015-DF8A793A1D2C}"/>
          </ac:spMkLst>
        </pc:spChg>
      </pc:sldChg>
      <pc:sldChg chg="modSp new">
        <pc:chgData name="Guest User" userId="" providerId="Windows Live" clId="Web-{CB34909A-B065-4BA5-82B7-B7C75EFA3B59}" dt="2018-03-09T16:35:04.521" v="548"/>
        <pc:sldMkLst>
          <pc:docMk/>
          <pc:sldMk cId="618934492" sldId="279"/>
        </pc:sldMkLst>
        <pc:spChg chg="mod">
          <ac:chgData name="Guest User" userId="" providerId="Windows Live" clId="Web-{CB34909A-B065-4BA5-82B7-B7C75EFA3B59}" dt="2018-03-09T16:34:48.912" v="523"/>
          <ac:spMkLst>
            <pc:docMk/>
            <pc:sldMk cId="618934492" sldId="279"/>
            <ac:spMk id="2" creationId="{5EEA3590-1D61-4E7A-9329-CF6FB76046B3}"/>
          </ac:spMkLst>
        </pc:spChg>
        <pc:spChg chg="mod">
          <ac:chgData name="Guest User" userId="" providerId="Windows Live" clId="Web-{CB34909A-B065-4BA5-82B7-B7C75EFA3B59}" dt="2018-03-09T16:35:04.521" v="548"/>
          <ac:spMkLst>
            <pc:docMk/>
            <pc:sldMk cId="618934492" sldId="279"/>
            <ac:spMk id="3" creationId="{BF5DC94C-BA97-41D0-9F03-EA5E410A1074}"/>
          </ac:spMkLst>
        </pc:spChg>
      </pc:sldChg>
      <pc:sldChg chg="modSp new">
        <pc:chgData name="Guest User" userId="" providerId="Windows Live" clId="Web-{CB34909A-B065-4BA5-82B7-B7C75EFA3B59}" dt="2018-03-09T17:07:22.528" v="1394"/>
        <pc:sldMkLst>
          <pc:docMk/>
          <pc:sldMk cId="2708240313" sldId="280"/>
        </pc:sldMkLst>
        <pc:spChg chg="mod">
          <ac:chgData name="Guest User" userId="" providerId="Windows Live" clId="Web-{CB34909A-B065-4BA5-82B7-B7C75EFA3B59}" dt="2018-03-09T16:35:18.084" v="565"/>
          <ac:spMkLst>
            <pc:docMk/>
            <pc:sldMk cId="2708240313" sldId="280"/>
            <ac:spMk id="2" creationId="{F5428498-9FF2-483B-8C50-21CB04FD11DB}"/>
          </ac:spMkLst>
        </pc:spChg>
        <pc:spChg chg="mod">
          <ac:chgData name="Guest User" userId="" providerId="Windows Live" clId="Web-{CB34909A-B065-4BA5-82B7-B7C75EFA3B59}" dt="2018-03-09T17:07:22.528" v="1394"/>
          <ac:spMkLst>
            <pc:docMk/>
            <pc:sldMk cId="2708240313" sldId="280"/>
            <ac:spMk id="3" creationId="{0497043A-13E8-45D0-990A-39A836551F8B}"/>
          </ac:spMkLst>
        </pc:spChg>
      </pc:sldChg>
      <pc:sldChg chg="ord">
        <pc:chgData name="Guest User" userId="" providerId="Windows Live" clId="Web-{CB34909A-B065-4BA5-82B7-B7C75EFA3B59}" dt="2018-03-09T16:52:07.803" v="1387"/>
        <pc:sldMkLst>
          <pc:docMk/>
          <pc:sldMk cId="811104857" sldId="282"/>
        </pc:sldMkLst>
      </pc:sldChg>
      <pc:sldChg chg="modSp new">
        <pc:chgData name="Guest User" userId="" providerId="Windows Live" clId="Web-{CB34909A-B065-4BA5-82B7-B7C75EFA3B59}" dt="2018-03-09T17:06:59.043" v="1389"/>
        <pc:sldMkLst>
          <pc:docMk/>
          <pc:sldMk cId="2634689316" sldId="283"/>
        </pc:sldMkLst>
        <pc:spChg chg="mod">
          <ac:chgData name="Guest User" userId="" providerId="Windows Live" clId="Web-{CB34909A-B065-4BA5-82B7-B7C75EFA3B59}" dt="2018-03-09T16:45:06.168" v="981"/>
          <ac:spMkLst>
            <pc:docMk/>
            <pc:sldMk cId="2634689316" sldId="283"/>
            <ac:spMk id="2" creationId="{D3A61F2C-48CB-4530-997A-D114451E87E3}"/>
          </ac:spMkLst>
        </pc:spChg>
        <pc:spChg chg="mod">
          <ac:chgData name="Guest User" userId="" providerId="Windows Live" clId="Web-{CB34909A-B065-4BA5-82B7-B7C75EFA3B59}" dt="2018-03-09T17:06:59.043" v="1389"/>
          <ac:spMkLst>
            <pc:docMk/>
            <pc:sldMk cId="2634689316" sldId="283"/>
            <ac:spMk id="3" creationId="{24DC9BD8-CFA0-455D-923D-304A08971D6F}"/>
          </ac:spMkLst>
        </pc:spChg>
      </pc:sldChg>
      <pc:sldChg chg="modSp new del">
        <pc:chgData name="Guest User" userId="" providerId="Windows Live" clId="Web-{CB34909A-B065-4BA5-82B7-B7C75EFA3B59}" dt="2018-03-09T17:07:49.340" v="1401"/>
        <pc:sldMkLst>
          <pc:docMk/>
          <pc:sldMk cId="2752442220" sldId="284"/>
        </pc:sldMkLst>
        <pc:spChg chg="mod">
          <ac:chgData name="Guest User" userId="" providerId="Windows Live" clId="Web-{CB34909A-B065-4BA5-82B7-B7C75EFA3B59}" dt="2018-03-09T17:07:43.763" v="1399"/>
          <ac:spMkLst>
            <pc:docMk/>
            <pc:sldMk cId="2752442220" sldId="284"/>
            <ac:spMk id="3" creationId="{7B697EB9-481F-4B65-9E89-A79DE82C0038}"/>
          </ac:spMkLst>
        </pc:spChg>
      </pc:sldChg>
      <pc:sldChg chg="modSp add replId">
        <pc:chgData name="Guest User" userId="" providerId="Windows Live" clId="Web-{CB34909A-B065-4BA5-82B7-B7C75EFA3B59}" dt="2018-03-09T17:22:03.294" v="2111"/>
        <pc:sldMkLst>
          <pc:docMk/>
          <pc:sldMk cId="3144980672" sldId="284"/>
        </pc:sldMkLst>
        <pc:spChg chg="mod">
          <ac:chgData name="Guest User" userId="" providerId="Windows Live" clId="Web-{CB34909A-B065-4BA5-82B7-B7C75EFA3B59}" dt="2018-03-09T17:22:03.294" v="2111"/>
          <ac:spMkLst>
            <pc:docMk/>
            <pc:sldMk cId="3144980672" sldId="284"/>
            <ac:spMk id="3" creationId="{24DC9BD8-CFA0-455D-923D-304A08971D6F}"/>
          </ac:spMkLst>
        </pc:spChg>
      </pc:sldChg>
      <pc:sldChg chg="modSp new">
        <pc:chgData name="Guest User" userId="" providerId="Windows Live" clId="Web-{CB34909A-B065-4BA5-82B7-B7C75EFA3B59}" dt="2018-03-09T17:13:56.044" v="1492"/>
        <pc:sldMkLst>
          <pc:docMk/>
          <pc:sldMk cId="643201003" sldId="285"/>
        </pc:sldMkLst>
        <pc:spChg chg="mod">
          <ac:chgData name="Guest User" userId="" providerId="Windows Live" clId="Web-{CB34909A-B065-4BA5-82B7-B7C75EFA3B59}" dt="2018-03-09T17:13:54.090" v="1489"/>
          <ac:spMkLst>
            <pc:docMk/>
            <pc:sldMk cId="643201003" sldId="285"/>
            <ac:spMk id="2" creationId="{749FC12B-06F8-4C45-A91C-0981F9C48E2E}"/>
          </ac:spMkLst>
        </pc:spChg>
        <pc:spChg chg="mod">
          <ac:chgData name="Guest User" userId="" providerId="Windows Live" clId="Web-{CB34909A-B065-4BA5-82B7-B7C75EFA3B59}" dt="2018-03-09T17:13:56.044" v="1492"/>
          <ac:spMkLst>
            <pc:docMk/>
            <pc:sldMk cId="643201003" sldId="285"/>
            <ac:spMk id="3" creationId="{D674BAE2-395C-45F0-92A1-4A54C23393C5}"/>
          </ac:spMkLst>
        </pc:spChg>
      </pc:sldChg>
      <pc:sldChg chg="modSp new">
        <pc:chgData name="Guest User" userId="" providerId="Windows Live" clId="Web-{CB34909A-B065-4BA5-82B7-B7C75EFA3B59}" dt="2018-03-09T17:15:46.762" v="1624"/>
        <pc:sldMkLst>
          <pc:docMk/>
          <pc:sldMk cId="998493134" sldId="286"/>
        </pc:sldMkLst>
        <pc:spChg chg="mod">
          <ac:chgData name="Guest User" userId="" providerId="Windows Live" clId="Web-{CB34909A-B065-4BA5-82B7-B7C75EFA3B59}" dt="2018-03-09T17:14:54.997" v="1502"/>
          <ac:spMkLst>
            <pc:docMk/>
            <pc:sldMk cId="998493134" sldId="286"/>
            <ac:spMk id="2" creationId="{2A64CC9E-7F69-429E-9F0B-1C340D3F5CC4}"/>
          </ac:spMkLst>
        </pc:spChg>
        <pc:spChg chg="mod">
          <ac:chgData name="Guest User" userId="" providerId="Windows Live" clId="Web-{CB34909A-B065-4BA5-82B7-B7C75EFA3B59}" dt="2018-03-09T17:15:46.762" v="1624"/>
          <ac:spMkLst>
            <pc:docMk/>
            <pc:sldMk cId="998493134" sldId="286"/>
            <ac:spMk id="3" creationId="{5A9DC611-51A6-4E7F-BDDC-B9933C5F1A56}"/>
          </ac:spMkLst>
        </pc:spChg>
      </pc:sldChg>
      <pc:sldChg chg="modSp new">
        <pc:chgData name="Guest User" userId="" providerId="Windows Live" clId="Web-{CB34909A-B065-4BA5-82B7-B7C75EFA3B59}" dt="2018-03-09T17:18:21.981" v="2095"/>
        <pc:sldMkLst>
          <pc:docMk/>
          <pc:sldMk cId="2175057532" sldId="287"/>
        </pc:sldMkLst>
        <pc:spChg chg="mod">
          <ac:chgData name="Guest User" userId="" providerId="Windows Live" clId="Web-{CB34909A-B065-4BA5-82B7-B7C75EFA3B59}" dt="2018-03-09T17:16:14.749" v="1641"/>
          <ac:spMkLst>
            <pc:docMk/>
            <pc:sldMk cId="2175057532" sldId="287"/>
            <ac:spMk id="2" creationId="{256E2608-4D8E-4A81-A159-19715E152AE3}"/>
          </ac:spMkLst>
        </pc:spChg>
        <pc:spChg chg="mod">
          <ac:chgData name="Guest User" userId="" providerId="Windows Live" clId="Web-{CB34909A-B065-4BA5-82B7-B7C75EFA3B59}" dt="2018-03-09T17:18:21.981" v="2095"/>
          <ac:spMkLst>
            <pc:docMk/>
            <pc:sldMk cId="2175057532" sldId="287"/>
            <ac:spMk id="3" creationId="{82FE349F-893E-419D-ADBF-DBEFB5E2DFFD}"/>
          </ac:spMkLst>
        </pc:spChg>
      </pc:sldChg>
      <pc:sldChg chg="addSp delSp modSp new mod modClrScheme chgLayout">
        <pc:chgData name="Guest User" userId="" providerId="Windows Live" clId="Web-{CB34909A-B065-4BA5-82B7-B7C75EFA3B59}" dt="2018-03-09T17:50:28.075" v="3059"/>
        <pc:sldMkLst>
          <pc:docMk/>
          <pc:sldMk cId="15332487" sldId="288"/>
        </pc:sldMkLst>
        <pc:spChg chg="mod ord">
          <ac:chgData name="Guest User" userId="" providerId="Windows Live" clId="Web-{CB34909A-B065-4BA5-82B7-B7C75EFA3B59}" dt="2018-03-09T17:30:32.388" v="2133"/>
          <ac:spMkLst>
            <pc:docMk/>
            <pc:sldMk cId="15332487" sldId="288"/>
            <ac:spMk id="2" creationId="{C91BFD28-A873-436F-99F0-6A1C90FE9C75}"/>
          </ac:spMkLst>
        </pc:spChg>
        <pc:spChg chg="mod ord">
          <ac:chgData name="Guest User" userId="" providerId="Windows Live" clId="Web-{CB34909A-B065-4BA5-82B7-B7C75EFA3B59}" dt="2018-03-09T17:50:28.075" v="3059"/>
          <ac:spMkLst>
            <pc:docMk/>
            <pc:sldMk cId="15332487" sldId="288"/>
            <ac:spMk id="3" creationId="{35BB5138-FB78-4BC2-9937-34FDB5BC6893}"/>
          </ac:spMkLst>
        </pc:spChg>
        <pc:spChg chg="add del mod ord">
          <ac:chgData name="Guest User" userId="" providerId="Windows Live" clId="Web-{CB34909A-B065-4BA5-82B7-B7C75EFA3B59}" dt="2018-03-09T17:30:39.356" v="2137"/>
          <ac:spMkLst>
            <pc:docMk/>
            <pc:sldMk cId="15332487" sldId="288"/>
            <ac:spMk id="5" creationId="{91F7F5C6-E861-47DF-8B2D-A721E0ED701B}"/>
          </ac:spMkLst>
        </pc:spChg>
        <pc:spChg chg="add del mod ord">
          <ac:chgData name="Guest User" userId="" providerId="Windows Live" clId="Web-{CB34909A-B065-4BA5-82B7-B7C75EFA3B59}" dt="2018-03-09T17:30:40.763" v="2138"/>
          <ac:spMkLst>
            <pc:docMk/>
            <pc:sldMk cId="15332487" sldId="288"/>
            <ac:spMk id="7" creationId="{DA115535-83A4-4966-9F21-2ECB51D1BA62}"/>
          </ac:spMkLst>
        </pc:spChg>
        <pc:spChg chg="add mod ord">
          <ac:chgData name="Guest User" userId="" providerId="Windows Live" clId="Web-{CB34909A-B065-4BA5-82B7-B7C75EFA3B59}" dt="2018-03-09T17:50:24.169" v="3057"/>
          <ac:spMkLst>
            <pc:docMk/>
            <pc:sldMk cId="15332487" sldId="288"/>
            <ac:spMk id="9" creationId="{2C4F3B93-E7CB-4276-87E4-B2FA0AAE86FC}"/>
          </ac:spMkLst>
        </pc:spChg>
        <pc:spChg chg="add del mod">
          <ac:chgData name="Guest User" userId="" providerId="Windows Live" clId="Web-{CB34909A-B065-4BA5-82B7-B7C75EFA3B59}" dt="2018-03-09T17:36:39.248" v="2460"/>
          <ac:spMkLst>
            <pc:docMk/>
            <pc:sldMk cId="15332487" sldId="288"/>
            <ac:spMk id="10" creationId="{368B642A-4DD2-4BE6-929A-051E8D87169E}"/>
          </ac:spMkLst>
        </pc:spChg>
        <pc:spChg chg="add mod">
          <ac:chgData name="Guest User" userId="" providerId="Windows Live" clId="Web-{CB34909A-B065-4BA5-82B7-B7C75EFA3B59}" dt="2018-03-09T17:42:10.040" v="2770"/>
          <ac:spMkLst>
            <pc:docMk/>
            <pc:sldMk cId="15332487" sldId="288"/>
            <ac:spMk id="12" creationId="{876524B4-5617-4BAD-BCEC-F122D835E940}"/>
          </ac:spMkLst>
        </pc:spChg>
      </pc:sldChg>
      <pc:sldChg chg="modSp new">
        <pc:chgData name="Guest User" userId="" providerId="Windows Live" clId="Web-{CB34909A-B065-4BA5-82B7-B7C75EFA3B59}" dt="2018-03-09T17:33:48.185" v="2447"/>
        <pc:sldMkLst>
          <pc:docMk/>
          <pc:sldMk cId="3349864315" sldId="290"/>
        </pc:sldMkLst>
        <pc:spChg chg="mod">
          <ac:chgData name="Guest User" userId="" providerId="Windows Live" clId="Web-{CB34909A-B065-4BA5-82B7-B7C75EFA3B59}" dt="2018-03-09T17:33:46.576" v="2444"/>
          <ac:spMkLst>
            <pc:docMk/>
            <pc:sldMk cId="3349864315" sldId="290"/>
            <ac:spMk id="2" creationId="{C2EABFED-FA3D-4B8A-9738-7DE9D61243AF}"/>
          </ac:spMkLst>
        </pc:spChg>
        <pc:spChg chg="mod">
          <ac:chgData name="Guest User" userId="" providerId="Windows Live" clId="Web-{CB34909A-B065-4BA5-82B7-B7C75EFA3B59}" dt="2018-03-09T17:33:48.185" v="2447"/>
          <ac:spMkLst>
            <pc:docMk/>
            <pc:sldMk cId="3349864315" sldId="290"/>
            <ac:spMk id="3" creationId="{62132B5D-10B6-4647-98B0-65947140C93B}"/>
          </ac:spMkLst>
        </pc:spChg>
      </pc:sldChg>
      <pc:sldChg chg="modSp add replId">
        <pc:chgData name="Guest User" userId="" providerId="Windows Live" clId="Web-{CB34909A-B065-4BA5-82B7-B7C75EFA3B59}" dt="2018-03-09T17:46:01.584" v="3048"/>
        <pc:sldMkLst>
          <pc:docMk/>
          <pc:sldMk cId="316036643" sldId="293"/>
        </pc:sldMkLst>
        <pc:spChg chg="mod">
          <ac:chgData name="Guest User" userId="" providerId="Windows Live" clId="Web-{CB34909A-B065-4BA5-82B7-B7C75EFA3B59}" dt="2018-03-09T17:45:43.380" v="3031"/>
          <ac:spMkLst>
            <pc:docMk/>
            <pc:sldMk cId="316036643" sldId="293"/>
            <ac:spMk id="3" creationId="{35BB5138-FB78-4BC2-9937-34FDB5BC6893}"/>
          </ac:spMkLst>
        </pc:spChg>
        <pc:spChg chg="mod">
          <ac:chgData name="Guest User" userId="" providerId="Windows Live" clId="Web-{CB34909A-B065-4BA5-82B7-B7C75EFA3B59}" dt="2018-03-09T17:46:01.584" v="3048"/>
          <ac:spMkLst>
            <pc:docMk/>
            <pc:sldMk cId="316036643" sldId="293"/>
            <ac:spMk id="9" creationId="{2C4F3B93-E7CB-4276-87E4-B2FA0AAE86FC}"/>
          </ac:spMkLst>
        </pc:spChg>
        <pc:spChg chg="mod">
          <ac:chgData name="Guest User" userId="" providerId="Windows Live" clId="Web-{CB34909A-B065-4BA5-82B7-B7C75EFA3B59}" dt="2018-03-09T17:43:31.510" v="2967"/>
          <ac:spMkLst>
            <pc:docMk/>
            <pc:sldMk cId="316036643" sldId="293"/>
            <ac:spMk id="12" creationId="{876524B4-5617-4BAD-BCEC-F122D835E9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CFA4-361F-4CE1-8E31-D2599FC815E7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834B-C137-4C7F-815C-5C69FAF0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4834B-C137-4C7F-815C-5C69FAF03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9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8900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14830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618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0413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1642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7701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7513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171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5372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34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dirty="0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334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34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7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41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dirty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07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  <p:sldLayoutId id="2147484756" r:id="rId12"/>
    <p:sldLayoutId id="2147484757" r:id="rId13"/>
    <p:sldLayoutId id="2147484758" r:id="rId14"/>
    <p:sldLayoutId id="2147484759" r:id="rId15"/>
    <p:sldLayoutId id="2147484760" r:id="rId16"/>
    <p:sldLayoutId id="2147484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3" r:id="rId1"/>
    <p:sldLayoutId id="2147484764" r:id="rId2"/>
    <p:sldLayoutId id="2147484765" r:id="rId3"/>
    <p:sldLayoutId id="2147484766" r:id="rId4"/>
    <p:sldLayoutId id="2147484767" r:id="rId5"/>
    <p:sldLayoutId id="2147484768" r:id="rId6"/>
    <p:sldLayoutId id="2147484769" r:id="rId7"/>
    <p:sldLayoutId id="2147484770" r:id="rId8"/>
    <p:sldLayoutId id="2147484771" r:id="rId9"/>
    <p:sldLayoutId id="2147484772" r:id="rId10"/>
    <p:sldLayoutId id="2147484773" r:id="rId11"/>
    <p:sldLayoutId id="2147484774" r:id="rId12"/>
    <p:sldLayoutId id="2147484775" r:id="rId13"/>
    <p:sldLayoutId id="2147484776" r:id="rId14"/>
    <p:sldLayoutId id="2147484777" r:id="rId15"/>
    <p:sldLayoutId id="2147484778" r:id="rId16"/>
    <p:sldLayoutId id="2147484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dirty="0"/>
              <a:t>Editați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63E8AD-4F80-492A-97A9-79DD5BB5D54F}" type="datetimeFigureOut">
              <a:rPr lang="ro-RO" smtClean="0"/>
              <a:t>10.03.2019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98" y="5416337"/>
            <a:ext cx="1660902" cy="1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81" r:id="rId1"/>
    <p:sldLayoutId id="2147484782" r:id="rId2"/>
    <p:sldLayoutId id="2147484783" r:id="rId3"/>
    <p:sldLayoutId id="2147484784" r:id="rId4"/>
    <p:sldLayoutId id="2147484785" r:id="rId5"/>
    <p:sldLayoutId id="2147484786" r:id="rId6"/>
    <p:sldLayoutId id="2147484787" r:id="rId7"/>
    <p:sldLayoutId id="2147484788" r:id="rId8"/>
    <p:sldLayoutId id="2147484789" r:id="rId9"/>
    <p:sldLayoutId id="2147484790" r:id="rId10"/>
    <p:sldLayoutId id="2147484791" r:id="rId11"/>
    <p:sldLayoutId id="2147484792" r:id="rId12"/>
    <p:sldLayoutId id="2147484793" r:id="rId13"/>
    <p:sldLayoutId id="2147484794" r:id="rId14"/>
    <p:sldLayoutId id="2147484795" r:id="rId15"/>
    <p:sldLayoutId id="2147484796" r:id="rId16"/>
    <p:sldLayoutId id="2147484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/>
              <a:t>ASP.NET Core,</a:t>
            </a:r>
            <a:r>
              <a:rPr lang="en-US">
                <a:latin typeface="+mj-ea"/>
                <a:cs typeface="+mj-ea"/>
              </a:rPr>
              <a:t/>
            </a:r>
            <a:br>
              <a:rPr lang="en-US">
                <a:latin typeface="+mj-ea"/>
                <a:cs typeface="+mj-ea"/>
              </a:rPr>
            </a:br>
            <a:r>
              <a:rPr lang="ro-RO" err="1"/>
              <a:t>PEEk</a:t>
            </a:r>
            <a:r>
              <a:rPr lang="ro-RO"/>
              <a:t> </a:t>
            </a:r>
            <a:r>
              <a:rPr lang="ro-RO" err="1"/>
              <a:t>into</a:t>
            </a:r>
            <a:r>
              <a:rPr lang="ro-RO"/>
              <a:t> </a:t>
            </a:r>
            <a:r>
              <a:rPr lang="ro-RO" err="1"/>
              <a:t>the</a:t>
            </a:r>
            <a:r>
              <a:rPr lang="ro-RO"/>
              <a:t> </a:t>
            </a:r>
            <a:r>
              <a:rPr lang="ro-RO" err="1"/>
              <a:t>future</a:t>
            </a:r>
            <a:r>
              <a:rPr lang="ro-RO"/>
              <a:t> 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err="1"/>
              <a:t>By</a:t>
            </a:r>
            <a:r>
              <a:rPr lang="ro-RO"/>
              <a:t> Expert </a:t>
            </a:r>
            <a:r>
              <a:rPr lang="ro-RO" err="1"/>
              <a:t>Network</a:t>
            </a:r>
          </a:p>
          <a:p>
            <a:r>
              <a:rPr lang="ro-RO"/>
              <a:t>@FII Practic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FC37E1-37FB-4CDA-BD83-23CCDCAD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565F26-212E-4AF9-A9F9-A94091D0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473" y="590550"/>
            <a:ext cx="8534400" cy="3615267"/>
          </a:xfrm>
        </p:spPr>
        <p:txBody>
          <a:bodyPr/>
          <a:lstStyle/>
          <a:p>
            <a:pPr algn="ctr"/>
            <a:r>
              <a:rPr lang="en-US" dirty="0" err="1"/>
              <a:t>StackOverflow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Microsoft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GoDaddy</a:t>
            </a:r>
          </a:p>
          <a:p>
            <a:pPr algn="ctr">
              <a:buClr>
                <a:srgbClr val="FFFFFF"/>
              </a:buClr>
            </a:pPr>
            <a:r>
              <a:rPr lang="en-US" dirty="0"/>
              <a:t>DELL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Where all made </a:t>
            </a:r>
            <a:r>
              <a:rPr lang="en-US"/>
              <a:t>in ASP.NET?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N-Layer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72594"/>
            <a:ext cx="4726964" cy="3614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>
          <a:xfrm>
            <a:off x="5531991" y="872595"/>
            <a:ext cx="617490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</a:t>
            </a:r>
            <a:r>
              <a:rPr lang="ro-RO" dirty="0"/>
              <a:t> get started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21558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227" y="4195121"/>
            <a:ext cx="10709570" cy="1371600"/>
          </a:xfrm>
        </p:spPr>
        <p:txBody>
          <a:bodyPr>
            <a:normAutofit/>
          </a:bodyPr>
          <a:lstStyle/>
          <a:p>
            <a:r>
              <a:rPr lang="ro-RO" sz="3600" dirty="0"/>
              <a:t>Create a new Console Application in VS</a:t>
            </a:r>
          </a:p>
        </p:txBody>
      </p:sp>
    </p:spTree>
    <p:extLst>
      <p:ext uri="{BB962C8B-B14F-4D97-AF65-F5344CB8AC3E}">
        <p14:creationId xmlns:p14="http://schemas.microsoft.com/office/powerpoint/2010/main" val="4785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line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025476" cy="3615267"/>
          </a:xfrm>
        </p:spPr>
        <p:txBody>
          <a:bodyPr/>
          <a:lstStyle/>
          <a:p>
            <a:r>
              <a:rPr lang="en-US"/>
              <a:t>dotnet new [console|classlib|web|mvc|…] –n &lt;OUTPUT_NAME&gt;</a:t>
            </a:r>
          </a:p>
          <a:p>
            <a:r>
              <a:rPr lang="en-US"/>
              <a:t>dotnet build</a:t>
            </a:r>
          </a:p>
          <a:p>
            <a:r>
              <a:rPr lang="en-US"/>
              <a:t>dotnet run</a:t>
            </a:r>
          </a:p>
        </p:txBody>
      </p:sp>
    </p:spTree>
    <p:extLst>
      <p:ext uri="{BB962C8B-B14F-4D97-AF65-F5344CB8AC3E}">
        <p14:creationId xmlns:p14="http://schemas.microsoft.com/office/powerpoint/2010/main" val="28068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 more basics</a:t>
            </a:r>
          </a:p>
        </p:txBody>
      </p:sp>
    </p:spTree>
    <p:extLst>
      <p:ext uri="{BB962C8B-B14F-4D97-AF65-F5344CB8AC3E}">
        <p14:creationId xmlns:p14="http://schemas.microsoft.com/office/powerpoint/2010/main" val="620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used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844898"/>
              </p:ext>
            </p:extLst>
          </p:nvPr>
        </p:nvGraphicFramePr>
        <p:xfrm>
          <a:off x="684213" y="685800"/>
          <a:ext cx="8534167" cy="3809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9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99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5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424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Type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C++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C#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boolean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Real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java.math.BigDecimal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decimal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6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 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java.lang.Boolean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bool?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Nullable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java.lang.Integer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Nullable real number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java.math.BigDecimal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decimal?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9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char[∞]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java.lang.String</a:t>
                      </a:r>
                    </a:p>
                  </a:txBody>
                  <a:tcPr marL="79815" marR="7981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string</a:t>
                      </a:r>
                    </a:p>
                  </a:txBody>
                  <a:tcPr marL="79815" marR="7981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61" y="5096932"/>
            <a:ext cx="8534400" cy="1507067"/>
          </a:xfrm>
        </p:spPr>
        <p:txBody>
          <a:bodyPr/>
          <a:lstStyle/>
          <a:p>
            <a:r>
              <a:rPr lang="en-US" dirty="0" smtClean="0"/>
              <a:t>0 vs null</a:t>
            </a:r>
            <a:endParaRPr lang="en-US" dirty="0"/>
          </a:p>
        </p:txBody>
      </p:sp>
      <p:pic>
        <p:nvPicPr>
          <p:cNvPr id="1026" name="Picture 2" descr="https://i.redd.it/3370lkxk56n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62" y="224480"/>
            <a:ext cx="7974098" cy="4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7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Power of var keyword</a:t>
            </a:r>
          </a:p>
        </p:txBody>
      </p:sp>
    </p:spTree>
    <p:extLst>
      <p:ext uri="{BB962C8B-B14F-4D97-AF65-F5344CB8AC3E}">
        <p14:creationId xmlns:p14="http://schemas.microsoft.com/office/powerpoint/2010/main" val="38557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j-ea"/>
              </a:rPr>
              <a:t>How</a:t>
            </a:r>
            <a:r>
              <a:rPr lang="en-US"/>
              <a:t> Some people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219205" cy="3615267"/>
          </a:xfrm>
        </p:spPr>
        <p:txBody>
          <a:bodyPr/>
          <a:lstStyle/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 algn="ctr">
              <a:buNone/>
            </a:pPr>
            <a:r>
              <a:rPr lang="en-US"/>
              <a:t>Dictionary</a:t>
            </a:r>
            <a:r>
              <a:rPr lang="ro-RO"/>
              <a:t>&lt;</a:t>
            </a:r>
            <a:r>
              <a:rPr lang="en-US"/>
              <a:t>s</a:t>
            </a:r>
            <a:r>
              <a:rPr lang="ro-RO"/>
              <a:t>tring, </a:t>
            </a:r>
            <a:r>
              <a:rPr lang="en-US"/>
              <a:t>s</a:t>
            </a:r>
            <a:r>
              <a:rPr lang="ro-RO"/>
              <a:t>tring&gt;</a:t>
            </a:r>
            <a:r>
              <a:rPr lang="ro-RO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dict </a:t>
            </a:r>
            <a:r>
              <a:rPr lang="ro-RO">
                <a:solidFill>
                  <a:srgbClr val="FFFFFF"/>
                </a:solidFill>
              </a:rPr>
              <a:t>= </a:t>
            </a:r>
            <a:r>
              <a:rPr lang="ro-RO" noProof="1">
                <a:solidFill>
                  <a:srgbClr val="FFFFFF"/>
                </a:solidFill>
              </a:rPr>
              <a:t>new</a:t>
            </a:r>
            <a:r>
              <a:rPr lang="ro-RO">
                <a:solidFill>
                  <a:srgbClr val="FFFFFF"/>
                </a:solidFill>
              </a:rPr>
              <a:t> </a:t>
            </a:r>
            <a:r>
              <a:rPr lang="en-US"/>
              <a:t>Dictionary</a:t>
            </a:r>
            <a:r>
              <a:rPr lang="ro-RO"/>
              <a:t>&lt;</a:t>
            </a:r>
            <a:r>
              <a:rPr lang="en-US"/>
              <a:t>s</a:t>
            </a:r>
            <a:r>
              <a:rPr lang="ro-RO"/>
              <a:t>tring, </a:t>
            </a:r>
            <a:r>
              <a:rPr lang="en-US"/>
              <a:t>s</a:t>
            </a:r>
            <a:r>
              <a:rPr lang="ro-RO"/>
              <a:t>tring&gt;(); </a:t>
            </a:r>
            <a:endParaRPr lang="ro-RO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6E560C12-D608-4328-9724-7F7503FD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Who are </a:t>
            </a:r>
            <a:r>
              <a:rPr lang="ro-RO" err="1"/>
              <a:t>we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8D8558DD-F75F-4E62-90C8-F4EE7EE2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(fancy way of saying I google code online fast)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3F2786B4-4C88-4AD7-9506-961C181E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How Other people do it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2AB5EE9C-4FF0-4B53-BA44-706D5D85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671085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noProof="1"/>
              <a:t>var</a:t>
            </a:r>
            <a:r>
              <a:rPr lang="ro-RO"/>
              <a:t> </a:t>
            </a:r>
            <a:r>
              <a:rPr lang="en-US"/>
              <a:t>dict </a:t>
            </a:r>
            <a:r>
              <a:rPr lang="ro-RO"/>
              <a:t>=</a:t>
            </a:r>
            <a:r>
              <a:rPr lang="ro-RO" dirty="0"/>
              <a:t> </a:t>
            </a:r>
            <a:r>
              <a:rPr lang="ro-RO" dirty="0" err="1"/>
              <a:t>new</a:t>
            </a:r>
            <a:r>
              <a:rPr lang="ro-RO" dirty="0"/>
              <a:t> </a:t>
            </a:r>
            <a:r>
              <a:rPr lang="en-US"/>
              <a:t>Dictionary</a:t>
            </a:r>
            <a:r>
              <a:rPr lang="ro-RO"/>
              <a:t>&lt;</a:t>
            </a:r>
            <a:r>
              <a:rPr lang="en-US" dirty="0" err="1"/>
              <a:t>s</a:t>
            </a:r>
            <a:r>
              <a:rPr lang="ro-RO"/>
              <a:t>tring, </a:t>
            </a:r>
            <a:r>
              <a:rPr lang="en-US" dirty="0" err="1"/>
              <a:t>s</a:t>
            </a:r>
            <a:r>
              <a:rPr lang="ro-RO"/>
              <a:t>tring&gt;(); </a:t>
            </a:r>
          </a:p>
        </p:txBody>
      </p:sp>
    </p:spTree>
    <p:extLst>
      <p:ext uri="{BB962C8B-B14F-4D97-AF65-F5344CB8AC3E}">
        <p14:creationId xmlns:p14="http://schemas.microsoft.com/office/powerpoint/2010/main" val="11297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may var-y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solidFill>
                  <a:srgbClr val="FFFFFF"/>
                </a:solidFill>
              </a:rPr>
              <a:t>Implicitly typed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var i = 10;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var user = new User();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var magicResult = GenerateMagicMethod();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var map = new Dictionary&lt;string, string&gt;();</a:t>
            </a:r>
          </a:p>
          <a:p>
            <a:pPr marL="0" indent="0">
              <a:lnSpc>
                <a:spcPct val="250000"/>
              </a:lnSpc>
              <a:buNone/>
            </a:pPr>
            <a:endParaRPr lang="en-US" sz="1500"/>
          </a:p>
          <a:p>
            <a:pPr marL="0" indent="0">
              <a:lnSpc>
                <a:spcPct val="250000"/>
              </a:lnSpc>
              <a:buNone/>
            </a:pPr>
            <a:endParaRPr lang="en-US" sz="15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1">
                <a:solidFill>
                  <a:srgbClr val="FFFFFF"/>
                </a:solidFill>
              </a:rPr>
              <a:t>Explicitily typed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5266995" cy="3030538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int i = 10;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 noProof="1">
                <a:solidFill>
                  <a:srgbClr val="FFFFFF"/>
                </a:solidFill>
              </a:rPr>
              <a:t>User user = new User();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Magic magicResult = GenerateMagicMethod();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500"/>
              <a:t>Dictionary&lt;string, string&gt; map = new Dictionary&lt;string, string&gt;();//this says a lot</a:t>
            </a:r>
          </a:p>
        </p:txBody>
      </p:sp>
    </p:spTree>
    <p:extLst>
      <p:ext uri="{BB962C8B-B14F-4D97-AF65-F5344CB8AC3E}">
        <p14:creationId xmlns:p14="http://schemas.microsoft.com/office/powerpoint/2010/main" val="35762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Only variables declared at method scope can use var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int Number = 1;</a:t>
            </a:r>
          </a:p>
          <a:p>
            <a:pPr marL="0" indent="0">
              <a:buNone/>
            </a:pPr>
            <a:r>
              <a:rPr lang="en-US"/>
              <a:t>public int Increment()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var newNumber = Number + 1;</a:t>
            </a:r>
          </a:p>
          <a:p>
            <a:pPr marL="0" indent="0">
              <a:buNone/>
            </a:pPr>
            <a:r>
              <a:rPr lang="en-US"/>
              <a:t>	return newNumber;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This doesn’t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public </a:t>
            </a:r>
            <a:r>
              <a:rPr lang="en-US">
                <a:solidFill>
                  <a:srgbClr val="FF0000"/>
                </a:solidFill>
              </a:rPr>
              <a:t>var</a:t>
            </a:r>
            <a:r>
              <a:rPr lang="en-US"/>
              <a:t> Number = 1;</a:t>
            </a:r>
          </a:p>
          <a:p>
            <a:pPr marL="0" indent="0">
              <a:buNone/>
            </a:pPr>
            <a:r>
              <a:rPr lang="en-US"/>
              <a:t>public int Increment()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	var newNumber = Number + 1;</a:t>
            </a:r>
          </a:p>
          <a:p>
            <a:pPr marL="0" indent="0">
              <a:buNone/>
            </a:pPr>
            <a:r>
              <a:rPr lang="en-US"/>
              <a:t>	return newNumber;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Only variables </a:t>
            </a:r>
            <a:r>
              <a:rPr lang="en-US"/>
              <a:t>with a clear type</a:t>
            </a:r>
            <a:r>
              <a:rPr lang="ro-RO"/>
              <a:t> can use var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int five;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five = 5;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int six = 6;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This doesn’t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0000"/>
                </a:solidFill>
              </a:rPr>
              <a:t>var five;</a:t>
            </a:r>
            <a:r>
              <a:rPr lang="en-US" noProof="1">
                <a:solidFill>
                  <a:srgbClr val="FFFFFF"/>
                </a:solidFill>
              </a:rPr>
              <a:t> //</a:t>
            </a:r>
            <a:r>
              <a:rPr lang="en-US" noProof="1">
                <a:solidFill>
                  <a:srgbClr val="FFFFFF"/>
                </a:solidFill>
                <a:sym typeface="Wingdings" panose="05000000000000000000" pitchFamily="2" charset="2"/>
              </a:rPr>
              <a:t> Compile-Time Error</a:t>
            </a:r>
            <a:endParaRPr lang="en-US" noProof="1">
              <a:solidFill>
                <a:srgbClr val="FFFFFF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five = 5;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noProof="1">
                <a:solidFill>
                  <a:srgbClr val="FFFFFF"/>
                </a:solidFill>
              </a:rPr>
              <a:t>var six = 6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5CF0E-D6C1-4C7F-ACB1-C4487517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1E2D91-5723-4DF1-9015-DF8A793A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BEC3B-6D5D-4A2D-8ADF-6F422E5A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725764-0514-4B66-AE62-6E66A500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public class Customer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  //Fields, properties, methods go here...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51CFF-EDE7-4C63-AB30-FF513A7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2396EC-F1DE-4EB2-960F-B67CC0EB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71344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var</a:t>
            </a:r>
            <a:r>
              <a:rPr lang="en-US" dirty="0"/>
              <a:t> object1 = new Customer(); //object1 is a reference to a Customer object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A3590-1D61-4E7A-9329-CF6FB760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DC94C-BA97-41D0-9F03-EA5E410A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28498-9FF2-483B-8C50-21CB04FD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97043A-13E8-45D0-990A-39A83655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289846" cy="3614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   If you don't provide a constructor for your class, compiler creates one by default that instantiates the object and sets member variables to the default values.</a:t>
            </a:r>
          </a:p>
          <a:p>
            <a:pPr>
              <a:buClr>
                <a:srgbClr val="FFFFFF"/>
              </a:buClr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</a:rPr>
              <a:t>public class Customer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customerObject</a:t>
            </a:r>
            <a:r>
              <a:rPr lang="en-US" dirty="0">
                <a:latin typeface="Consolas"/>
              </a:rPr>
              <a:t> = new Customer();  //calls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7082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61F2C-48CB-4530-997A-D114451E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C9BD8-CFA0-455D-923D-304A0897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95300"/>
            <a:ext cx="8652154" cy="4045532"/>
          </a:xfrm>
        </p:spPr>
        <p:txBody>
          <a:bodyPr>
            <a:normAutofit fontScale="70000" lnSpcReduction="20000"/>
          </a:bodyPr>
          <a:lstStyle/>
          <a:p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public class Person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last;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first;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public Person(string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, string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last =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first =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}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 person1 = new Person("John", "Doe");</a:t>
            </a:r>
          </a:p>
          <a:p>
            <a:pPr marL="0" indent="0">
              <a:buNone/>
            </a:pPr>
            <a:r>
              <a:rPr lang="en-US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 person2 = new Person(); //&lt;--Doesn't work</a:t>
            </a:r>
          </a:p>
        </p:txBody>
      </p:sp>
    </p:spTree>
    <p:extLst>
      <p:ext uri="{BB962C8B-B14F-4D97-AF65-F5344CB8AC3E}">
        <p14:creationId xmlns:p14="http://schemas.microsoft.com/office/powerpoint/2010/main" val="26346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What do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82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A61F2C-48CB-4530-997A-D114451E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C9BD8-CFA0-455D-923D-304A0897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22" y="102749"/>
            <a:ext cx="8720553" cy="4437501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public class Person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{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last;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    private string first;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public Person(string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, string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last = </a:t>
            </a:r>
            <a:r>
              <a:rPr lang="en-US" dirty="0" err="1">
                <a:latin typeface="Consolas"/>
                <a:cs typeface="Lucida Sans Unicode"/>
              </a:rPr>
              <a:t>lastName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  first = </a:t>
            </a:r>
            <a:r>
              <a:rPr lang="en-US" dirty="0" err="1">
                <a:latin typeface="Consolas"/>
                <a:cs typeface="Lucida Sans Unicode"/>
              </a:rPr>
              <a:t>firstName</a:t>
            </a:r>
            <a:r>
              <a:rPr lang="en-US" dirty="0">
                <a:latin typeface="Consolas"/>
                <a:cs typeface="Lucida Sans Unicode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public Person() </a:t>
            </a:r>
            <a:endParaRPr lang="en-US" dirty="0">
              <a:solidFill>
                <a:srgbClr val="FF0000"/>
              </a:solidFill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Lucida Sans Unicode"/>
              </a:rPr>
              <a:t>    </a:t>
            </a:r>
            <a:r>
              <a:rPr lang="en-US" dirty="0">
                <a:solidFill>
                  <a:srgbClr val="FFFFFF"/>
                </a:solidFill>
                <a:latin typeface="Consolas"/>
                <a:cs typeface="Lucida Sans Unicode"/>
              </a:rPr>
              <a:t>}</a:t>
            </a:r>
            <a:endParaRPr lang="en-US" dirty="0">
              <a:solidFill>
                <a:srgbClr val="FF0000"/>
              </a:solidFill>
              <a:latin typeface="Consolas"/>
              <a:cs typeface="Lucida Sans Unicode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latin typeface="Consolas"/>
                <a:cs typeface="Lucida Sans Unicode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Lucida Sans Unicode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 person1 = new Person("John", "Doe");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Lucida Sans Unicode"/>
              </a:rPr>
              <a:t>var</a:t>
            </a:r>
            <a:r>
              <a:rPr lang="en-US" dirty="0">
                <a:latin typeface="Consolas"/>
                <a:cs typeface="Lucida Sans Unicode"/>
              </a:rPr>
              <a:t> person2 = new Person(); //&lt;--Works now</a:t>
            </a:r>
          </a:p>
        </p:txBody>
      </p:sp>
    </p:spTree>
    <p:extLst>
      <p:ext uri="{BB962C8B-B14F-4D97-AF65-F5344CB8AC3E}">
        <p14:creationId xmlns:p14="http://schemas.microsoft.com/office/powerpoint/2010/main" val="31449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FC12B-06F8-4C45-A91C-0981F9C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4BAE2-395C-45F0-92A1-4A54C23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64CC9E-7F69-429E-9F0B-1C340D3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9DC611-51A6-4E7F-BDDC-B9933C5F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is a code block that contains a series of statements. In C#, every executed instruction is performed in the context of a method.</a:t>
            </a:r>
          </a:p>
        </p:txBody>
      </p:sp>
    </p:spTree>
    <p:extLst>
      <p:ext uri="{BB962C8B-B14F-4D97-AF65-F5344CB8AC3E}">
        <p14:creationId xmlns:p14="http://schemas.microsoft.com/office/powerpoint/2010/main" val="9984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E2608-4D8E-4A81-A159-19715E15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FE349F-893E-419D-ADBF-DBEFB5E2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are declared in a class or </a:t>
            </a:r>
            <a:r>
              <a:rPr lang="en-US" dirty="0" err="1"/>
              <a:t>struct</a:t>
            </a:r>
            <a:r>
              <a:rPr lang="en-US" dirty="0"/>
              <a:t> by specifying:</a:t>
            </a:r>
          </a:p>
          <a:p>
            <a:r>
              <a:rPr lang="en-US" dirty="0"/>
              <a:t>An optional access level, such as public or private (default).</a:t>
            </a:r>
          </a:p>
          <a:p>
            <a:pPr>
              <a:buClr>
                <a:srgbClr val="FFFFFF"/>
              </a:buClr>
            </a:pPr>
            <a:r>
              <a:rPr lang="en-US" dirty="0" smtClean="0"/>
              <a:t>The </a:t>
            </a:r>
            <a:r>
              <a:rPr lang="en-US" dirty="0"/>
              <a:t>return value, or void if the method has none.</a:t>
            </a:r>
          </a:p>
          <a:p>
            <a:pPr>
              <a:buClr>
                <a:srgbClr val="FFFFFF"/>
              </a:buClr>
            </a:pPr>
            <a:r>
              <a:rPr lang="en-US" dirty="0"/>
              <a:t>The method name.</a:t>
            </a:r>
          </a:p>
          <a:p>
            <a:pPr>
              <a:buClr>
                <a:srgbClr val="FFFFFF"/>
              </a:buClr>
            </a:pPr>
            <a:r>
              <a:rPr lang="en-US" dirty="0"/>
              <a:t>Any method parameters, enclosed in parentheses and separated by commas. Empty parentheses indicate that the method required no parameters.</a:t>
            </a:r>
          </a:p>
        </p:txBody>
      </p:sp>
    </p:spTree>
    <p:extLst>
      <p:ext uri="{BB962C8B-B14F-4D97-AF65-F5344CB8AC3E}">
        <p14:creationId xmlns:p14="http://schemas.microsoft.com/office/powerpoint/2010/main" val="21750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public void Method(int a, int b=1)</a:t>
            </a:r>
          </a:p>
        </p:txBody>
      </p:sp>
      <p:sp>
        <p:nvSpPr>
          <p:cNvPr id="8" name="Left Brace 7"/>
          <p:cNvSpPr/>
          <p:nvPr/>
        </p:nvSpPr>
        <p:spPr>
          <a:xfrm rot="5400000">
            <a:off x="2921432" y="1881113"/>
            <a:ext cx="127859" cy="840784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V="1">
            <a:off x="2985362" y="1635071"/>
            <a:ext cx="0" cy="60250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348" y="124761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level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795471" y="2388675"/>
            <a:ext cx="100104" cy="585059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18" idx="0"/>
          </p:cNvCxnSpPr>
          <p:nvPr/>
        </p:nvCxnSpPr>
        <p:spPr>
          <a:xfrm flipH="1">
            <a:off x="2496708" y="2731257"/>
            <a:ext cx="1348816" cy="555697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0383" y="3286954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Return type or in this case void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3033" y="124761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 name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4614499" y="1849997"/>
            <a:ext cx="127857" cy="903023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V="1">
            <a:off x="4678427" y="1616946"/>
            <a:ext cx="0" cy="62063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23"/>
          <p:cNvSpPr/>
          <p:nvPr/>
        </p:nvSpPr>
        <p:spPr>
          <a:xfrm rot="16200000">
            <a:off x="6149272" y="1743560"/>
            <a:ext cx="100104" cy="1875290"/>
          </a:xfrm>
          <a:prstGeom prst="leftBrac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25"/>
          <p:cNvCxnSpPr>
            <a:stCxn id="32" idx="1"/>
            <a:endCxn id="34" idx="0"/>
          </p:cNvCxnSpPr>
          <p:nvPr/>
        </p:nvCxnSpPr>
        <p:spPr>
          <a:xfrm>
            <a:off x="6199324" y="2731257"/>
            <a:ext cx="0" cy="563446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6"/>
          <p:cNvSpPr txBox="1"/>
          <p:nvPr/>
        </p:nvSpPr>
        <p:spPr>
          <a:xfrm>
            <a:off x="4981683" y="329470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Method parameters</a:t>
            </a:r>
          </a:p>
        </p:txBody>
      </p:sp>
      <p:sp>
        <p:nvSpPr>
          <p:cNvPr id="37" name="Substituent conținut 2">
            <a:extLst>
              <a:ext uri="{FF2B5EF4-FFF2-40B4-BE49-F238E27FC236}">
                <a16:creationId xmlns="" xmlns:a16="http://schemas.microsoft.com/office/drawing/2014/main" id="{8D8558DD-F75F-4E62-90C8-F4EE7EE2C51D}"/>
              </a:ext>
            </a:extLst>
          </p:cNvPr>
          <p:cNvSpPr txBox="1">
            <a:spLocks/>
          </p:cNvSpPr>
          <p:nvPr/>
        </p:nvSpPr>
        <p:spPr>
          <a:xfrm>
            <a:off x="7873138" y="838200"/>
            <a:ext cx="3905574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Because of the optional parameter b this method can be called in two ways:</a:t>
            </a:r>
          </a:p>
          <a:p>
            <a:r>
              <a:rPr lang="en-US"/>
              <a:t>Method(2, 5);</a:t>
            </a:r>
          </a:p>
          <a:p>
            <a:r>
              <a:rPr lang="en-US"/>
              <a:t>Method(2);//b will be 1</a:t>
            </a:r>
          </a:p>
        </p:txBody>
      </p:sp>
    </p:spTree>
    <p:extLst>
      <p:ext uri="{BB962C8B-B14F-4D97-AF65-F5344CB8AC3E}">
        <p14:creationId xmlns:p14="http://schemas.microsoft.com/office/powerpoint/2010/main" val="36169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ABFED-FA3D-4B8A-9738-7DE9D612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32B5D-10B6-4647-98B0-65947140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495300"/>
            <a:ext cx="4937125" cy="23043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class </a:t>
            </a:r>
            <a:r>
              <a:rPr lang="en-US" dirty="0" err="1" smtClean="0">
                <a:latin typeface="Consolas"/>
              </a:rPr>
              <a:t>Angajat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public string Name {</a:t>
            </a:r>
            <a:r>
              <a:rPr lang="en-US" dirty="0" err="1">
                <a:latin typeface="Consolas"/>
              </a:rPr>
              <a:t>get;set</a:t>
            </a:r>
            <a:r>
              <a:rPr lang="en-US" dirty="0">
                <a:latin typeface="Consolas"/>
              </a:rPr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6763" y="485775"/>
            <a:ext cx="6023961" cy="23043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class </a:t>
            </a:r>
            <a:r>
              <a:rPr lang="en-US" dirty="0" smtClean="0">
                <a:latin typeface="Consolas"/>
              </a:rPr>
              <a:t>Developer: </a:t>
            </a:r>
            <a:r>
              <a:rPr lang="en-US" dirty="0" err="1" smtClean="0">
                <a:latin typeface="Consolas"/>
              </a:rPr>
              <a:t>Angajat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  public string </a:t>
            </a:r>
            <a:r>
              <a:rPr lang="en-US" dirty="0" err="1" smtClean="0">
                <a:latin typeface="Consolas"/>
              </a:rPr>
              <a:t>Tehnologie</a:t>
            </a:r>
            <a:r>
              <a:rPr lang="en-US" dirty="0" smtClean="0">
                <a:latin typeface="Consolas"/>
              </a:rPr>
              <a:t> {</a:t>
            </a:r>
            <a:r>
              <a:rPr lang="en-US" dirty="0" err="1" smtClean="0">
                <a:latin typeface="Consolas"/>
              </a:rPr>
              <a:t>get;set</a:t>
            </a:r>
            <a:r>
              <a:rPr lang="en-US" dirty="0">
                <a:latin typeface="Consolas"/>
              </a:rPr>
              <a:t>;}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1050" y="2838450"/>
            <a:ext cx="8331200" cy="169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unicornDeveloper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new </a:t>
            </a:r>
            <a:r>
              <a:rPr lang="en-US" dirty="0" smtClean="0">
                <a:latin typeface="Consolas"/>
              </a:rPr>
              <a:t>Developer();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/>
              </a:rPr>
              <a:t>unicornDeveloper.Name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"John Doe";</a:t>
            </a:r>
            <a:r>
              <a:rPr lang="en-US" dirty="0"/>
              <a:t>   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</a:rPr>
              <a:t>unicornDeveloper.Tehnologie</a:t>
            </a:r>
            <a:r>
              <a:rPr lang="en-US" dirty="0" smtClean="0">
                <a:latin typeface="Consolas"/>
              </a:rPr>
              <a:t> = “.NET Core";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050" y="495300"/>
            <a:ext cx="4437110" cy="32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</a:rPr>
              <a:t>public class </a:t>
            </a:r>
            <a:r>
              <a:rPr lang="en-US" sz="1600" dirty="0" err="1">
                <a:latin typeface="Consolas"/>
              </a:rPr>
              <a:t>Angajat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string Name {</a:t>
            </a:r>
            <a:r>
              <a:rPr lang="en-US" sz="1600" dirty="0" err="1">
                <a:latin typeface="Consolas"/>
              </a:rPr>
              <a:t>get;set</a:t>
            </a:r>
            <a:r>
              <a:rPr lang="en-US" sz="1600" dirty="0">
                <a:latin typeface="Consolas"/>
              </a:rPr>
              <a:t>;}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</a:t>
            </a:r>
            <a:r>
              <a:rPr lang="en-US" sz="1600" dirty="0" err="1" smtClean="0">
                <a:latin typeface="Consolas"/>
              </a:rPr>
              <a:t>Angajat</a:t>
            </a:r>
            <a:r>
              <a:rPr lang="en-US" sz="1600" dirty="0" smtClean="0">
                <a:latin typeface="Consolas"/>
              </a:rPr>
              <a:t>(string </a:t>
            </a:r>
            <a:r>
              <a:rPr lang="en-US" sz="1600" dirty="0">
                <a:latin typeface="Consolas"/>
              </a:rPr>
              <a:t>name)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  </a:t>
            </a:r>
            <a:r>
              <a:rPr lang="en-US" sz="1600" dirty="0">
                <a:latin typeface="Consolas"/>
              </a:rPr>
              <a:t>Name = name;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}</a:t>
            </a:r>
            <a:endParaRPr lang="en-US" sz="1800" dirty="0">
              <a:latin typeface="Consola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4782" y="495300"/>
            <a:ext cx="7674343" cy="3327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</a:rPr>
              <a:t>public class </a:t>
            </a:r>
            <a:r>
              <a:rPr lang="en-US" sz="1600" dirty="0" smtClean="0">
                <a:latin typeface="Consolas"/>
              </a:rPr>
              <a:t>Developer: </a:t>
            </a:r>
            <a:r>
              <a:rPr lang="en-US" sz="1600" dirty="0" err="1">
                <a:latin typeface="Consolas"/>
              </a:rPr>
              <a:t>Angajat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string </a:t>
            </a:r>
            <a:r>
              <a:rPr lang="en-US" sz="1600" dirty="0" err="1">
                <a:latin typeface="Consolas"/>
              </a:rPr>
              <a:t>Tehnologie</a:t>
            </a:r>
            <a:r>
              <a:rPr lang="en-US" sz="1600" dirty="0">
                <a:latin typeface="Consolas"/>
              </a:rPr>
              <a:t> {</a:t>
            </a:r>
            <a:r>
              <a:rPr lang="en-US" sz="1600" dirty="0" err="1">
                <a:latin typeface="Consolas"/>
              </a:rPr>
              <a:t>get;set</a:t>
            </a:r>
            <a:r>
              <a:rPr lang="en-US" sz="1600" dirty="0">
                <a:latin typeface="Consolas"/>
              </a:rPr>
              <a:t>;}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    </a:t>
            </a:r>
            <a:r>
              <a:rPr lang="en-US" sz="1600" dirty="0">
                <a:latin typeface="Consolas"/>
              </a:rPr>
              <a:t>public </a:t>
            </a:r>
            <a:r>
              <a:rPr lang="en-US" sz="1600" dirty="0" smtClean="0">
                <a:latin typeface="Consolas"/>
              </a:rPr>
              <a:t>Developer(string name</a:t>
            </a:r>
            <a:r>
              <a:rPr lang="en-US" sz="1600" dirty="0">
                <a:latin typeface="Consolas"/>
              </a:rPr>
              <a:t>, string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): </a:t>
            </a:r>
            <a:r>
              <a:rPr lang="en-US" sz="1600" dirty="0">
                <a:latin typeface="Consolas"/>
              </a:rPr>
              <a:t>base(name)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{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   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= </a:t>
            </a:r>
            <a:r>
              <a:rPr lang="en-US" sz="1600" dirty="0" err="1" smtClean="0">
                <a:latin typeface="Consolas"/>
              </a:rPr>
              <a:t>tehnologie</a:t>
            </a:r>
            <a:r>
              <a:rPr lang="en-US" sz="1600" dirty="0" smtClean="0">
                <a:latin typeface="Consolas"/>
              </a:rPr>
              <a:t>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    }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}</a:t>
            </a:r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2271" y="4048125"/>
            <a:ext cx="9243178" cy="596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 smtClean="0">
                <a:latin typeface="Consolas"/>
              </a:rPr>
              <a:t>unicornDeveloper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>
                <a:latin typeface="Consolas"/>
              </a:rPr>
              <a:t>new </a:t>
            </a:r>
            <a:r>
              <a:rPr lang="en-US" dirty="0" smtClean="0">
                <a:latin typeface="Consolas"/>
              </a:rPr>
              <a:t>Developer("</a:t>
            </a:r>
            <a:r>
              <a:rPr lang="en-US" dirty="0">
                <a:latin typeface="Consolas"/>
              </a:rPr>
              <a:t>John Doe", </a:t>
            </a:r>
            <a:r>
              <a:rPr lang="en-US" dirty="0" smtClean="0">
                <a:latin typeface="Consolas"/>
              </a:rPr>
              <a:t>“</a:t>
            </a:r>
            <a:r>
              <a:rPr lang="en-US" dirty="0" err="1" smtClean="0">
                <a:latin typeface="Consolas"/>
              </a:rPr>
              <a:t>Brainf</a:t>
            </a:r>
            <a:r>
              <a:rPr lang="en-US" dirty="0" err="1">
                <a:latin typeface="Consolas"/>
              </a:rPr>
              <a:t>u</a:t>
            </a:r>
            <a:r>
              <a:rPr lang="en-US" dirty="0" err="1" smtClean="0">
                <a:latin typeface="Consolas"/>
              </a:rPr>
              <a:t>ck</a:t>
            </a:r>
            <a:r>
              <a:rPr lang="en-US" dirty="0" smtClean="0">
                <a:latin typeface="Consolas"/>
              </a:rPr>
              <a:t>");</a:t>
            </a:r>
            <a:r>
              <a:rPr lang="en-US" dirty="0">
                <a:latin typeface="Consolas"/>
              </a:rPr>
              <a:t> </a:t>
            </a: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0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59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BFD28-A873-436F-99F0-6A1C90FE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and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B5138-FB78-4BC2-9937-34FDB5BC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495300"/>
            <a:ext cx="4937125" cy="26818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public </a:t>
            </a:r>
            <a:r>
              <a:rPr lang="en-US">
                <a:latin typeface="Consolas"/>
              </a:rPr>
              <a:t>class Rectangle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  </a:t>
            </a:r>
            <a:r>
              <a:rPr lang="en-US">
                <a:latin typeface="Consolas"/>
              </a:rPr>
              <a:t> 	public int Length {get;set;}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public int Width {get;set;}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public virtual int Area()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{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	return Length * Width;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}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}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2C4F3B93-E7CB-4276-87E4-B2FA0AAE8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6763" y="485776"/>
            <a:ext cx="4929187" cy="18854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nsolas"/>
              </a:rPr>
              <a:t>public class Square : Rectangle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	public override int Area()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{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	return Length * Length;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	}</a:t>
            </a:r>
            <a:endParaRPr lang="en-US"/>
          </a:p>
          <a:p>
            <a:pPr marL="0" indent="0">
              <a:buNone/>
            </a:pPr>
            <a:r>
              <a:rPr lang="en-US">
                <a:latin typeface="Consolas"/>
              </a:rPr>
              <a:t>}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76524B4-5617-4BAD-BCEC-F122D835E940}"/>
              </a:ext>
            </a:extLst>
          </p:cNvPr>
          <p:cNvSpPr txBox="1">
            <a:spLocks/>
          </p:cNvSpPr>
          <p:nvPr/>
        </p:nvSpPr>
        <p:spPr>
          <a:xfrm>
            <a:off x="781050" y="3184902"/>
            <a:ext cx="8331200" cy="164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latin typeface="Consolas"/>
              </a:rPr>
              <a:t>var</a:t>
            </a:r>
            <a:r>
              <a:rPr lang="en-US">
                <a:latin typeface="Consolas"/>
              </a:rPr>
              <a:t> rectangle = new Rectangle {Length = 2, Width = 3};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rectangle.Area(); // returns 6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var square = new Square {Length = 2};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square.Area(); // returns 4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 familiar with .NET Core</a:t>
            </a:r>
          </a:p>
          <a:p>
            <a:r>
              <a:rPr lang="en-US" dirty="0"/>
              <a:t>We will do a project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/>
              <a:t>And we will have a gathering where you will showcase your fancy project to your </a:t>
            </a:r>
            <a:r>
              <a:rPr lang="en-US" dirty="0" smtClean="0"/>
              <a:t>colleagues</a:t>
            </a:r>
            <a:endParaRPr lang="en-US" dirty="0"/>
          </a:p>
          <a:p>
            <a:r>
              <a:rPr lang="en-US" dirty="0"/>
              <a:t>Have fun and learn stuff</a:t>
            </a:r>
          </a:p>
        </p:txBody>
      </p:sp>
    </p:spTree>
    <p:extLst>
      <p:ext uri="{BB962C8B-B14F-4D97-AF65-F5344CB8AC3E}">
        <p14:creationId xmlns:p14="http://schemas.microsoft.com/office/powerpoint/2010/main" val="22561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Cool! En-List ME</a:t>
            </a:r>
          </a:p>
        </p:txBody>
      </p:sp>
    </p:spTree>
    <p:extLst>
      <p:ext uri="{BB962C8B-B14F-4D97-AF65-F5344CB8AC3E}">
        <p14:creationId xmlns:p14="http://schemas.microsoft.com/office/powerpoint/2010/main" val="30468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0BEA3-6DF8-45EF-9E3D-FD75A00D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54189-4ADD-4DFD-9AFB-1223CAF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1182643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 = new List&lt;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&gt;();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(2);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(3);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(5);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integerList.Add</a:t>
            </a:r>
            <a:r>
              <a:rPr lang="en-US" dirty="0">
                <a:latin typeface="Consolas"/>
              </a:rPr>
              <a:t>(6);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17467-7E90-4DC7-AD3C-76145BC0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AEFAE-5B8A-46FD-A4E5-D7229890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9515621" cy="3931382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>
                <a:latin typeface="Consolas"/>
              </a:rPr>
              <a:t>for(</a:t>
            </a: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= 0;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&lt; </a:t>
            </a:r>
            <a:r>
              <a:rPr lang="en-US" dirty="0" err="1">
                <a:latin typeface="Consolas"/>
              </a:rPr>
              <a:t>integerList.Count</a:t>
            </a:r>
            <a:r>
              <a:rPr lang="en-US" dirty="0">
                <a:latin typeface="Consolas"/>
              </a:rPr>
              <a:t>;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++)</a:t>
            </a:r>
            <a:endParaRPr lang="en-US" dirty="0">
              <a:latin typeface="Century Gothic"/>
            </a:endParaRPr>
          </a:p>
          <a:p>
            <a:pPr algn="just">
              <a:buNone/>
            </a:pPr>
            <a:r>
              <a:rPr lang="en-US" dirty="0">
                <a:latin typeface="Consolas"/>
              </a:rPr>
              <a:t>{</a:t>
            </a:r>
            <a:r>
              <a:rPr lang="en-US" dirty="0"/>
              <a:t>
</a:t>
            </a:r>
            <a:r>
              <a:rPr lang="en-US" dirty="0">
                <a:latin typeface="Consolas"/>
              </a:rPr>
              <a:t>  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[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]);</a:t>
            </a:r>
            <a:endParaRPr lang="en-US" dirty="0"/>
          </a:p>
          <a:p>
            <a:pPr algn="just">
              <a:buNone/>
            </a:pPr>
            <a:r>
              <a:rPr lang="en-US" dirty="0">
                <a:latin typeface="Consolas"/>
              </a:rPr>
              <a:t>}</a:t>
            </a:r>
            <a:endParaRPr lang="en-US" dirty="0">
              <a:latin typeface="Century Gothic"/>
            </a:endParaRPr>
          </a:p>
          <a:p>
            <a:pPr algn="just">
              <a:buNone/>
            </a:pPr>
            <a:endParaRPr lang="en-US" dirty="0">
              <a:latin typeface="Consolas"/>
            </a:endParaRPr>
          </a:p>
          <a:p>
            <a:pPr algn="just">
              <a:buNone/>
            </a:pPr>
            <a:r>
              <a:rPr lang="en-US" dirty="0" err="1">
                <a:latin typeface="Consolas"/>
              </a:rPr>
              <a:t>foreach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integer in </a:t>
            </a:r>
            <a:r>
              <a:rPr lang="en-US" dirty="0" err="1">
                <a:latin typeface="Consolas"/>
              </a:rPr>
              <a:t>integerList</a:t>
            </a:r>
            <a:r>
              <a:rPr lang="en-US" dirty="0">
                <a:latin typeface="Consolas"/>
              </a:rPr>
              <a:t>)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{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    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(integer);</a:t>
            </a:r>
          </a:p>
          <a:p>
            <a:pPr algn="just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algn="just">
              <a:buNone/>
            </a:pPr>
            <a:endParaRPr lang="en-US" dirty="0">
              <a:latin typeface="Consolas"/>
            </a:endParaRPr>
          </a:p>
          <a:p>
            <a:pPr algn="just">
              <a:buNone/>
            </a:pPr>
            <a:r>
              <a:rPr lang="en-US" dirty="0" err="1">
                <a:latin typeface="Consolas"/>
              </a:rPr>
              <a:t>integerList.ForEach</a:t>
            </a:r>
            <a:r>
              <a:rPr lang="en-US" dirty="0">
                <a:latin typeface="Consolas"/>
              </a:rPr>
              <a:t>(integer =&gt; </a:t>
            </a:r>
            <a:r>
              <a:rPr lang="en-US" dirty="0" err="1">
                <a:latin typeface="Consolas"/>
              </a:rPr>
              <a:t>Console.WriteLine</a:t>
            </a:r>
            <a:r>
              <a:rPr lang="en-US" dirty="0">
                <a:latin typeface="Consolas"/>
              </a:rPr>
              <a:t>(integer)); //Next chapter</a:t>
            </a:r>
          </a:p>
        </p:txBody>
      </p:sp>
    </p:spTree>
    <p:extLst>
      <p:ext uri="{BB962C8B-B14F-4D97-AF65-F5344CB8AC3E}">
        <p14:creationId xmlns:p14="http://schemas.microsoft.com/office/powerpoint/2010/main" val="3233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394F-1DDE-48D1-805C-D2A80FC8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7E79-E7B6-4692-92C1-018D90ECD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71344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/>
              </a:rPr>
              <a:t>myList.Add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</a:rPr>
              <a:t>myList.AddRange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myList.RemoveAt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 algn="ctr">
              <a:buNone/>
            </a:pPr>
            <a:r>
              <a:rPr lang="en-US" err="1">
                <a:latin typeface="Consolas"/>
              </a:rPr>
              <a:t>myList.RemoveRange</a:t>
            </a:r>
            <a:r>
              <a:rPr lang="en-US" dirty="0">
                <a:latin typeface="Consolas"/>
              </a:rPr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8A3B3B-8400-40B9-8C51-38D93595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11D3B3-1511-4791-80A9-DCAE5E33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sintaxes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 Sintax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names =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	.Where(item =&gt; </a:t>
            </a:r>
            <a:r>
              <a:rPr lang="en-US" sz="1400" dirty="0" err="1">
                <a:latin typeface="Consolas" panose="020B0609020204030204" pitchFamily="49" charset="0"/>
              </a:rPr>
              <a:t>item.Name</a:t>
            </a:r>
            <a:r>
              <a:rPr lang="en-US" sz="1400" dirty="0">
                <a:latin typeface="Consolas" panose="020B0609020204030204" pitchFamily="49" charset="0"/>
              </a:rPr>
              <a:t> == "Fred") 		.</a:t>
            </a:r>
            <a:r>
              <a:rPr lang="en-US" sz="1400" dirty="0" err="1">
                <a:latin typeface="Consolas" panose="020B0609020204030204" pitchFamily="49" charset="0"/>
              </a:rPr>
              <a:t>OrderBy</a:t>
            </a:r>
            <a:r>
              <a:rPr lang="en-US" sz="1400" dirty="0">
                <a:latin typeface="Consolas" panose="020B0609020204030204" pitchFamily="49" charset="0"/>
              </a:rPr>
              <a:t>(item =&gt; </a:t>
            </a:r>
            <a:r>
              <a:rPr lang="en-US" sz="1400" dirty="0" err="1">
                <a:latin typeface="Consolas" panose="020B0609020204030204" pitchFamily="49" charset="0"/>
              </a:rPr>
              <a:t>item.Age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	.Select(item =&gt; </a:t>
            </a:r>
            <a:r>
              <a:rPr lang="en-US" sz="1400" dirty="0" err="1">
                <a:latin typeface="Consolas" panose="020B0609020204030204" pitchFamily="49" charset="0"/>
              </a:rPr>
              <a:t>item.FullName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Query Sintax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names = from item in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where </a:t>
            </a:r>
            <a:r>
              <a:rPr lang="en-US" sz="1400" dirty="0" err="1">
                <a:latin typeface="Consolas" panose="020B0609020204030204" pitchFamily="49" charset="0"/>
              </a:rPr>
              <a:t>item.Name</a:t>
            </a:r>
            <a:r>
              <a:rPr lang="en-US" sz="1400" dirty="0">
                <a:latin typeface="Consolas" panose="020B0609020204030204" pitchFamily="49" charset="0"/>
              </a:rPr>
              <a:t> == "Fred"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order by </a:t>
            </a:r>
            <a:r>
              <a:rPr lang="en-US" sz="1400" dirty="0" err="1">
                <a:latin typeface="Consolas" panose="020B0609020204030204" pitchFamily="49" charset="0"/>
              </a:rPr>
              <a:t>item.Age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select </a:t>
            </a:r>
            <a:r>
              <a:rPr lang="en-US" sz="1400" dirty="0" err="1">
                <a:latin typeface="Consolas" panose="020B0609020204030204" pitchFamily="49" charset="0"/>
              </a:rPr>
              <a:t>item.FullName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89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sintaxes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 Sintax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var names =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	.Count(item =&gt; item.Name == "Fred");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Query Sintax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var names = (from item in collection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            where item.Name == "Fred"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 panose="020B0609020204030204" pitchFamily="49" charset="0"/>
              </a:rPr>
              <a:t>            select item).Count()</a:t>
            </a:r>
          </a:p>
        </p:txBody>
      </p:sp>
    </p:spTree>
    <p:extLst>
      <p:ext uri="{BB962C8B-B14F-4D97-AF65-F5344CB8AC3E}">
        <p14:creationId xmlns:p14="http://schemas.microsoft.com/office/powerpoint/2010/main" val="32308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" y="255373"/>
            <a:ext cx="8477899" cy="6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you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an </a:t>
            </a:r>
            <a:r>
              <a:rPr lang="en-US" dirty="0" smtClean="0"/>
              <a:t>ASP.NET </a:t>
            </a:r>
            <a:r>
              <a:rPr lang="en-US" dirty="0"/>
              <a:t>Core Web Application</a:t>
            </a:r>
          </a:p>
          <a:p>
            <a:r>
              <a:rPr lang="en-US" dirty="0"/>
              <a:t>Ask us </a:t>
            </a:r>
            <a:r>
              <a:rPr lang="en-US" dirty="0" smtClean="0"/>
              <a:t>every time </a:t>
            </a:r>
            <a:r>
              <a:rPr lang="en-US" dirty="0"/>
              <a:t>you have a question or just have something you are not familiar with (that’s why we’re here after all)</a:t>
            </a:r>
          </a:p>
          <a:p>
            <a:r>
              <a:rPr lang="en-US" dirty="0"/>
              <a:t> Call us by our first name, no mister or other fancy stuff</a:t>
            </a:r>
          </a:p>
        </p:txBody>
      </p:sp>
    </p:spTree>
    <p:extLst>
      <p:ext uri="{BB962C8B-B14F-4D97-AF65-F5344CB8AC3E}">
        <p14:creationId xmlns:p14="http://schemas.microsoft.com/office/powerpoint/2010/main" val="4617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N-Layer</a:t>
            </a:r>
          </a:p>
        </p:txBody>
      </p:sp>
    </p:spTree>
    <p:extLst>
      <p:ext uri="{BB962C8B-B14F-4D97-AF65-F5344CB8AC3E}">
        <p14:creationId xmlns:p14="http://schemas.microsoft.com/office/powerpoint/2010/main" val="3295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N-Layer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72594"/>
            <a:ext cx="4726964" cy="36147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0"/>
          <a:stretch/>
        </p:blipFill>
        <p:spPr>
          <a:xfrm>
            <a:off x="5531991" y="872595"/>
            <a:ext cx="617490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1814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Facebook uses diferent presentation layers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https://www.facebook.com/ExpertNetwork/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/>
              <a:t>https://m.facebook.com/ExpertNetwork/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20" y="1270000"/>
            <a:ext cx="401991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65" y="1262063"/>
            <a:ext cx="2531607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23673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463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classes using an existing database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1902619"/>
            <a:ext cx="4895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2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Database using existing classes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88331"/>
            <a:ext cx="479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There is another one but we will not talk about it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426369"/>
            <a:ext cx="6172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7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22923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F6D84F-6DD7-4022-93EF-1546B5DF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.net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59DA7D-E0E7-4E9B-BC04-526169A3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10751721" cy="3614738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.NET is a free platform for building many different types of applications (web, mobile, desktop, gaming, IoT)</a:t>
            </a:r>
            <a:endParaRPr lang="en-US" dirty="0"/>
          </a:p>
          <a:p>
            <a:pPr marL="0" indent="0" algn="ctr">
              <a:buNone/>
            </a:pPr>
            <a:r>
              <a:rPr lang="en-US"/>
              <a:t>.NET applications can be written in C#, F# or Visual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new Class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new </a:t>
            </a:r>
            <a:r>
              <a:rPr lang="en-US" dirty="0" err="1"/>
              <a:t>sln</a:t>
            </a:r>
            <a:r>
              <a:rPr lang="en-US" dirty="0"/>
              <a:t> –n </a:t>
            </a:r>
            <a:r>
              <a:rPr lang="en-US" dirty="0" err="1"/>
              <a:t>CodeFirst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new </a:t>
            </a:r>
            <a:r>
              <a:rPr lang="en-US" dirty="0" err="1"/>
              <a:t>classlib</a:t>
            </a:r>
            <a:r>
              <a:rPr lang="en-US" dirty="0"/>
              <a:t> –n </a:t>
            </a:r>
            <a:r>
              <a:rPr lang="en-US" dirty="0" err="1"/>
              <a:t>CodeFirst.Data</a:t>
            </a:r>
            <a:r>
              <a:rPr lang="en-US" dirty="0"/>
              <a:t> –f </a:t>
            </a:r>
            <a:r>
              <a:rPr lang="en-US" dirty="0" smtClean="0"/>
              <a:t>netcoreapp2.2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sln</a:t>
            </a:r>
            <a:r>
              <a:rPr lang="en-US" dirty="0"/>
              <a:t> list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sln</a:t>
            </a:r>
            <a:r>
              <a:rPr lang="en-US" dirty="0"/>
              <a:t> add </a:t>
            </a:r>
            <a:r>
              <a:rPr lang="en-US" dirty="0" err="1"/>
              <a:t>CodeFirst.Data</a:t>
            </a:r>
            <a:r>
              <a:rPr lang="en-US" dirty="0"/>
              <a:t>/</a:t>
            </a:r>
            <a:r>
              <a:rPr lang="en-US" dirty="0" err="1"/>
              <a:t>CodeFirst.Data.csproj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sln</a:t>
            </a:r>
            <a:r>
              <a:rPr lang="en-US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5985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</a:t>
            </a:r>
            <a:r>
              <a:rPr lang="en-US" dirty="0" err="1"/>
              <a:t>CodeFirst.Data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add package </a:t>
            </a:r>
            <a:r>
              <a:rPr lang="en-US" dirty="0" err="1"/>
              <a:t>Microsoft.EntityFrameworkCore.SqlServer</a:t>
            </a:r>
            <a:endParaRPr lang="en-US" dirty="0"/>
          </a:p>
          <a:p>
            <a:r>
              <a:rPr lang="en-US" dirty="0" err="1"/>
              <a:t>dotnet</a:t>
            </a:r>
            <a:r>
              <a:rPr lang="en-US" dirty="0"/>
              <a:t> add package </a:t>
            </a:r>
            <a:r>
              <a:rPr lang="en-US" dirty="0" err="1" smtClean="0"/>
              <a:t>Microsoft.EntityFrameworkCore.Design</a:t>
            </a:r>
            <a:endParaRPr lang="en-US" dirty="0" smtClean="0"/>
          </a:p>
          <a:p>
            <a:r>
              <a:rPr lang="en-US" dirty="0" err="1"/>
              <a:t>dotnet</a:t>
            </a:r>
            <a:r>
              <a:rPr lang="en-US" dirty="0"/>
              <a:t> add package </a:t>
            </a:r>
            <a:r>
              <a:rPr lang="en-US" dirty="0" err="1"/>
              <a:t>Microsoft.EntityFrameworkCore.Tools</a:t>
            </a:r>
            <a:r>
              <a:rPr lang="en-US" dirty="0"/>
              <a:t> --version 2.2.2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the Solution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49" y="685800"/>
            <a:ext cx="5698528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the Class Library project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93" y="685800"/>
            <a:ext cx="5233839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229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added 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dotnet ef dbcontext list</a:t>
            </a:r>
          </a:p>
          <a:p>
            <a:r>
              <a:rPr lang="en-US"/>
              <a:t>dotnet ef dbcontext info</a:t>
            </a:r>
          </a:p>
          <a:p>
            <a:r>
              <a:rPr lang="en-US"/>
              <a:t>dotnet ef migrations list</a:t>
            </a:r>
          </a:p>
          <a:p>
            <a:r>
              <a:rPr lang="en-US"/>
              <a:t>dotnet ef migrations add </a:t>
            </a:r>
            <a:r>
              <a:rPr lang="en-US" i="1"/>
              <a:t>&lt;Migration Name&gt;</a:t>
            </a:r>
          </a:p>
          <a:p>
            <a:r>
              <a:rPr lang="en-US"/>
              <a:t>dotnet ef migrations remove &lt;- removes the last migration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75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a simple DB</a:t>
            </a:r>
          </a:p>
        </p:txBody>
      </p:sp>
    </p:spTree>
    <p:extLst>
      <p:ext uri="{BB962C8B-B14F-4D97-AF65-F5344CB8AC3E}">
        <p14:creationId xmlns:p14="http://schemas.microsoft.com/office/powerpoint/2010/main" val="13407471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an Entity</a:t>
            </a:r>
            <a:br>
              <a:rPr lang="en-US"/>
            </a:br>
            <a:r>
              <a:rPr lang="en-US"/>
              <a:t>(class that represents a table)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class User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public int Id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public string Name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7364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8831747" cy="1507067"/>
          </a:xfrm>
        </p:spPr>
        <p:txBody>
          <a:bodyPr>
            <a:normAutofit/>
          </a:bodyPr>
          <a:lstStyle/>
          <a:p>
            <a:r>
              <a:rPr lang="en-US"/>
              <a:t>Add A Context</a:t>
            </a:r>
            <a:br>
              <a:rPr lang="en-US"/>
            </a:br>
            <a:r>
              <a:rPr lang="en-US"/>
              <a:t>(class that represents a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95537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public class TestContext : DbContext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>
                <a:latin typeface="Consolas" panose="020B0609020204030204" pitchFamily="49" charset="0"/>
              </a:rPr>
              <a:t>public DbSet&lt;User&gt; Users { get; set;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protected override void OnConfiguring(DbContextOptionsBuilder ){…}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22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CD0671-A1C7-43B5-B56F-FF2D08C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6C494-D774-4E94-85A4-5FDE4FF6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.NET Core – cross-platform .NET implementation for websites, servers and console apps on Windows, Linux and macOS</a:t>
            </a:r>
          </a:p>
          <a:p>
            <a:pPr>
              <a:buClr>
                <a:srgbClr val="FFFFFF"/>
              </a:buClr>
            </a:pPr>
            <a:r>
              <a:rPr lang="en-US"/>
              <a:t>.NET Framework – supports websites, services, desktop apps, and more on Windows</a:t>
            </a:r>
          </a:p>
          <a:p>
            <a:pPr>
              <a:buClr>
                <a:srgbClr val="FFFFFF"/>
              </a:buClr>
            </a:pPr>
            <a:r>
              <a:rPr lang="en-US"/>
              <a:t>Xamarin/Mono - .NET implementation for running apps on all major mobile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609E9C-0B56-47B4-B080-4821DFC4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family </a:t>
            </a:r>
            <a:r>
              <a:rPr lang="en-US"/>
              <a:t>of frameworks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76D7046D-866A-4F6C-AFD0-9CE13B17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685" y="676275"/>
            <a:ext cx="767333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A0E40-FFB7-4A31-BEB4-32796121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ecosystem</a:t>
            </a:r>
            <a:endParaRPr lang="en-US" dirty="0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818DFD5-4A48-4669-AB07-A3502E9B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89" y="533400"/>
            <a:ext cx="7821210" cy="41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3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3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4.xml><?xml version="1.0" encoding="utf-8"?>
<a:theme xmlns:a="http://schemas.openxmlformats.org/drawingml/2006/main" name="2_Sector">
  <a:themeElements>
    <a:clrScheme name="Sector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921</TotalTime>
  <Words>985</Words>
  <Application>Microsoft Office PowerPoint</Application>
  <PresentationFormat>Widescreen</PresentationFormat>
  <Paragraphs>328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Century Gothic</vt:lpstr>
      <vt:lpstr>Consolas</vt:lpstr>
      <vt:lpstr>Lucida Sans Unicode</vt:lpstr>
      <vt:lpstr>Wingdings</vt:lpstr>
      <vt:lpstr>Wingdings 3</vt:lpstr>
      <vt:lpstr>1_Sector</vt:lpstr>
      <vt:lpstr>3_Sector</vt:lpstr>
      <vt:lpstr>Sector</vt:lpstr>
      <vt:lpstr>2_Sector</vt:lpstr>
      <vt:lpstr>ASP.NET Core, PEEk into the future </vt:lpstr>
      <vt:lpstr>Who are we</vt:lpstr>
      <vt:lpstr>What do we do</vt:lpstr>
      <vt:lpstr>What's the plan</vt:lpstr>
      <vt:lpstr>What will you do</vt:lpstr>
      <vt:lpstr>What is .net?</vt:lpstr>
      <vt:lpstr>.NET Implementations</vt:lpstr>
      <vt:lpstr>The .net family of frameworks</vt:lpstr>
      <vt:lpstr>The .net ecosystem</vt:lpstr>
      <vt:lpstr>Did you know?</vt:lpstr>
      <vt:lpstr>N-Layer Architecture</vt:lpstr>
      <vt:lpstr>Let’s get started with the basics</vt:lpstr>
      <vt:lpstr>Create a new Console Application in VS</vt:lpstr>
      <vt:lpstr>command line interface</vt:lpstr>
      <vt:lpstr>Even more basics</vt:lpstr>
      <vt:lpstr>Most used Data types</vt:lpstr>
      <vt:lpstr>0 vs null</vt:lpstr>
      <vt:lpstr>Power of var keyword</vt:lpstr>
      <vt:lpstr>How Some people do it</vt:lpstr>
      <vt:lpstr>How Other people do it</vt:lpstr>
      <vt:lpstr>Declaration may var-y</vt:lpstr>
      <vt:lpstr>Only variables declared at method scope can use var</vt:lpstr>
      <vt:lpstr>Only variables with a clear type can use var</vt:lpstr>
      <vt:lpstr>Classes</vt:lpstr>
      <vt:lpstr>Declaring Classes</vt:lpstr>
      <vt:lpstr>Creating objects</vt:lpstr>
      <vt:lpstr>Constructors</vt:lpstr>
      <vt:lpstr>Default constructors</vt:lpstr>
      <vt:lpstr>Constructor syntax</vt:lpstr>
      <vt:lpstr>Constructor syntax</vt:lpstr>
      <vt:lpstr>Methods</vt:lpstr>
      <vt:lpstr>Methods</vt:lpstr>
      <vt:lpstr>Method signatures</vt:lpstr>
      <vt:lpstr>Method signatures</vt:lpstr>
      <vt:lpstr>Inheritance</vt:lpstr>
      <vt:lpstr>Inheritance</vt:lpstr>
      <vt:lpstr>Inheritance</vt:lpstr>
      <vt:lpstr>polymorphism</vt:lpstr>
      <vt:lpstr>Virtual and override</vt:lpstr>
      <vt:lpstr>Generics</vt:lpstr>
      <vt:lpstr>Cool! En-List ME</vt:lpstr>
      <vt:lpstr>Lists</vt:lpstr>
      <vt:lpstr>ITERATING</vt:lpstr>
      <vt:lpstr>Basic usage</vt:lpstr>
      <vt:lpstr>LINQ</vt:lpstr>
      <vt:lpstr>Linq sintaxes</vt:lpstr>
      <vt:lpstr>Linq sintaxes</vt:lpstr>
      <vt:lpstr>PowerPoint Presentation</vt:lpstr>
      <vt:lpstr>practice</vt:lpstr>
      <vt:lpstr>N-Layer</vt:lpstr>
      <vt:lpstr>N-Layer Architecture</vt:lpstr>
      <vt:lpstr>Facebook</vt:lpstr>
      <vt:lpstr>How Facebook uses diferent presentation layers</vt:lpstr>
      <vt:lpstr>Entity Framework Core</vt:lpstr>
      <vt:lpstr>Database</vt:lpstr>
      <vt:lpstr>Create classes using an existing database</vt:lpstr>
      <vt:lpstr>Create a Database using existing classes</vt:lpstr>
      <vt:lpstr>There is another one but we will not talk about it</vt:lpstr>
      <vt:lpstr>Code first</vt:lpstr>
      <vt:lpstr>Create a new Class Library</vt:lpstr>
      <vt:lpstr>Prerequisites</vt:lpstr>
      <vt:lpstr>Open the Solution</vt:lpstr>
      <vt:lpstr>Edit the Class Library project</vt:lpstr>
      <vt:lpstr>The added CLI commands</vt:lpstr>
      <vt:lpstr>Let’s make a simple DB</vt:lpstr>
      <vt:lpstr>Add an Entity (class that represents a table)</vt:lpstr>
      <vt:lpstr>Add A Context (class that represents a database)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Constantin</dc:creator>
  <cp:lastModifiedBy>Constantin</cp:lastModifiedBy>
  <cp:revision>99</cp:revision>
  <dcterms:created xsi:type="dcterms:W3CDTF">2012-08-15T22:34:51Z</dcterms:created>
  <dcterms:modified xsi:type="dcterms:W3CDTF">2019-03-10T10:50:18Z</dcterms:modified>
</cp:coreProperties>
</file>