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0"/>
    <a:srgbClr val="0EEAFF"/>
    <a:srgbClr val="133463"/>
    <a:srgbClr val="634213"/>
    <a:srgbClr val="085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E31A-E73E-6556-8471-84DC130E2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4AE62-FD57-7170-15A9-563F5185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D94B-E4F7-4F1F-93B3-15D9065C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6452-E294-E407-E5C0-B789E2C5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279-35CA-389D-F3C6-2BB0C12A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E980-DAFC-888F-5A85-4C65B253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EED9B-C34B-F40C-6894-D35FCEE8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C0B8-99CE-DB06-AC0E-B8926837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CF54-E2E1-57F0-859A-B36C51A4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6DAE-8984-A98D-45A5-DB12EFDB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AFAAB-99DE-3163-B85F-73987314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0A0C-4D8B-2026-9908-CA2FB635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FF33-FEBA-6B11-0FB6-0E437955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DF3-A6E9-0271-0656-2482599D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9961-EB74-E25A-73CA-915610B5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3D1A-AE70-B7D5-C807-88E5B6E0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CD5C-8301-16DD-D19B-79E59948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BE5A-6AF7-0027-04B2-1C161C0B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0AFF-557B-C2AE-5F2A-BC4C9A73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D9AD-02A0-066A-111E-BB2ED53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839-7FF4-E269-A342-E20D0588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D962-31EF-9DCD-6755-3A12B51E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D8D-F1EE-9F84-13FE-506CF135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EC17-5112-A653-3270-DE8ED93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C78E-D97C-039D-2A48-0D9FD2B7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B667-30AD-8EF8-4616-2A180D5D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68A8-E3D3-7B10-7AE3-B8E82BCD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D3A8-63D9-9E32-0647-53E872E8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5D74-0870-94D5-A536-1A3E3A5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FF4FE-50E7-9079-858A-3B0AE524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861B-1C8C-0AA9-ED1D-B6D0810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C1F-9F0E-4C93-4470-5423A845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9F24-1BFE-1AFD-0F92-C36BD097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2084-3B09-8075-056A-2B590D17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C5902-E1EA-93F3-D5C1-DF2455BE0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126CA-8EC4-37C0-7B9E-35085BDB3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D00F2-FB54-3F2B-3765-C7575E1B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BA42E-C6DF-2229-998D-49103F4E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94DC-AE4F-F026-CE99-A1B1C573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703-CA4B-2FB1-95E4-759C942C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9907-1D12-C368-6493-A4E73987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A0676-5C79-99DA-C246-C320A259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FFE6-0F53-A0B7-36F1-FCC5709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9BD9D-033D-E8C2-78BD-5B37120D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D6BF-D98F-C282-3972-E6ED2BEC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9E91-7BE1-EA80-2677-D26E7DA3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8726-8A81-3D72-2A8F-6123BAAA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8AF4-B4B0-A78E-5C42-F5E7E11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F35A-E1FC-0051-1EC8-C8859677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BACD-F8B8-E6C2-2087-876849E2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1D1A8-1425-5287-150E-76A74C0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EC1B6-BBD2-39AB-00FF-15E67501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96CC-D547-5B8A-E61D-ADAADDF8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006C7-0667-F83F-0A59-776576E9B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C191-2F67-754E-1C8B-4F857B12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2D1D-2378-7646-8AF8-AEC237CD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5FE0-0AE7-9AE3-BFA2-BDBFC35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D817-6C3B-9B18-474B-F1E90055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0FD16-2611-942B-C3A1-786E0F49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888D-4CEB-A57B-C8AC-ECF4940E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EA86-7C6A-2113-C9E0-F7075D76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0DEC-27C8-4D4B-AAB0-62BD1A267BD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AA8E-840D-435F-ED0F-F9059FF2E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F86E-43A0-3F16-2996-ADE7CA67F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6D9A-77BB-44C6-9726-2DF8B2EE6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AA04-880D-B315-414A-DC235D78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4" y="535014"/>
            <a:ext cx="1774371" cy="2962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8,045,247,353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FE101-CD1C-C81E-C3F4-FCB421BC49F4}"/>
              </a:ext>
            </a:extLst>
          </p:cNvPr>
          <p:cNvSpPr txBox="1"/>
          <p:nvPr/>
        </p:nvSpPr>
        <p:spPr>
          <a:xfrm>
            <a:off x="5242956" y="3640629"/>
            <a:ext cx="1882238" cy="195774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SemiBold" panose="020B0502040204020203" pitchFamily="34" charset="0"/>
              </a:rPr>
              <a:t>Is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Bahnschrift SemiBold" panose="020B0502040204020203" pitchFamily="34" charset="0"/>
              </a:rPr>
              <a:t>location</a:t>
            </a:r>
          </a:p>
          <a:p>
            <a:r>
              <a:rPr lang="en-US" sz="22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SemiBold" panose="020B0502040204020203" pitchFamily="34" charset="0"/>
              </a:rPr>
              <a:t>affecting your access to health care? </a:t>
            </a:r>
            <a:endParaRPr lang="en-US" sz="2200" dirty="0">
              <a:solidFill>
                <a:schemeClr val="bg1">
                  <a:lumMod val="95000"/>
                </a:schemeClr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93CB4-B25F-E02F-71DE-B11A901A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65" y="2969584"/>
            <a:ext cx="7664844" cy="80014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8079-5637-4FAD-9EB7-DBDFDCFE0665}"/>
              </a:ext>
            </a:extLst>
          </p:cNvPr>
          <p:cNvSpPr txBox="1">
            <a:spLocks/>
          </p:cNvSpPr>
          <p:nvPr/>
        </p:nvSpPr>
        <p:spPr>
          <a:xfrm>
            <a:off x="1022267" y="1455645"/>
            <a:ext cx="1331026" cy="3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7,028,729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999E2B-8DD7-3ADF-7E4B-0D1EFADC502A}"/>
              </a:ext>
            </a:extLst>
          </p:cNvPr>
          <p:cNvSpPr txBox="1">
            <a:spLocks/>
          </p:cNvSpPr>
          <p:nvPr/>
        </p:nvSpPr>
        <p:spPr>
          <a:xfrm>
            <a:off x="701634" y="831273"/>
            <a:ext cx="1651659" cy="240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5,684,382,763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8D7A03-5709-7B40-7456-FD6939E40A15}"/>
              </a:ext>
            </a:extLst>
          </p:cNvPr>
          <p:cNvSpPr txBox="1">
            <a:spLocks/>
          </p:cNvSpPr>
          <p:nvPr/>
        </p:nvSpPr>
        <p:spPr>
          <a:xfrm>
            <a:off x="849085" y="1148484"/>
            <a:ext cx="1479467" cy="37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774,526,800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9C7CDE-3C70-60A4-3E56-73D8A1B0BB08}"/>
              </a:ext>
            </a:extLst>
          </p:cNvPr>
          <p:cNvSpPr/>
          <p:nvPr/>
        </p:nvSpPr>
        <p:spPr>
          <a:xfrm>
            <a:off x="3172756" y="510112"/>
            <a:ext cx="8625467" cy="59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47914-87FC-677B-0648-D9CD2A852511}"/>
              </a:ext>
            </a:extLst>
          </p:cNvPr>
          <p:cNvSpPr txBox="1"/>
          <p:nvPr/>
        </p:nvSpPr>
        <p:spPr>
          <a:xfrm>
            <a:off x="366063" y="4785523"/>
            <a:ext cx="4021869" cy="81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133463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Covid-19 impact worldwide</a:t>
            </a:r>
          </a:p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13346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US" sz="2400" b="1" dirty="0">
                <a:solidFill>
                  <a:srgbClr val="133463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eriod: 01/2020 - 12/2023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39FFC1-265E-18C8-F29E-60AC26C07AC6}"/>
              </a:ext>
            </a:extLst>
          </p:cNvPr>
          <p:cNvCxnSpPr>
            <a:cxnSpLocks/>
          </p:cNvCxnSpPr>
          <p:nvPr/>
        </p:nvCxnSpPr>
        <p:spPr>
          <a:xfrm>
            <a:off x="3522202" y="535014"/>
            <a:ext cx="0" cy="5611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6A0CD1-3AF3-E74D-FA42-DBB689ADDA2D}"/>
              </a:ext>
            </a:extLst>
          </p:cNvPr>
          <p:cNvSpPr txBox="1"/>
          <p:nvPr/>
        </p:nvSpPr>
        <p:spPr>
          <a:xfrm>
            <a:off x="3136570" y="2002967"/>
            <a:ext cx="6095010" cy="369332"/>
          </a:xfrm>
          <a:prstGeom prst="rect">
            <a:avLst/>
          </a:prstGeom>
          <a:solidFill>
            <a:srgbClr val="09478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Key takeaways: </a:t>
            </a:r>
          </a:p>
        </p:txBody>
      </p:sp>
    </p:spTree>
    <p:extLst>
      <p:ext uri="{BB962C8B-B14F-4D97-AF65-F5344CB8AC3E}">
        <p14:creationId xmlns:p14="http://schemas.microsoft.com/office/powerpoint/2010/main" val="145363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</vt:lpstr>
      <vt:lpstr>Baskerville Old Face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Dobre</dc:creator>
  <cp:lastModifiedBy>Alexandru Dobre</cp:lastModifiedBy>
  <cp:revision>8</cp:revision>
  <dcterms:created xsi:type="dcterms:W3CDTF">2024-03-12T21:44:27Z</dcterms:created>
  <dcterms:modified xsi:type="dcterms:W3CDTF">2024-06-22T18:42:17Z</dcterms:modified>
</cp:coreProperties>
</file>