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6" r:id="rId5"/>
    <p:sldId id="270" r:id="rId6"/>
    <p:sldId id="260" r:id="rId7"/>
    <p:sldId id="269" r:id="rId8"/>
    <p:sldId id="268" r:id="rId9"/>
    <p:sldId id="259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94622" autoAdjust="0"/>
  </p:normalViewPr>
  <p:slideViewPr>
    <p:cSldViewPr>
      <p:cViewPr>
        <p:scale>
          <a:sx n="118" d="100"/>
          <a:sy n="118" d="100"/>
        </p:scale>
        <p:origin x="-143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5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E43964-CFCA-4E71-8D2A-4E98C43165F0}" type="datetimeFigureOut">
              <a:rPr lang="en-US" smtClean="0"/>
              <a:t>2018-01-13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C4E1F3-C30D-44C1-8373-4F8D298408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.stanford.edu/~jkrause/cars/car_dataset.html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elitedatascience.com/keras-tutorial-deep-learning-in-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ar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57800"/>
            <a:ext cx="7772400" cy="161170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Team</a:t>
            </a:r>
          </a:p>
          <a:p>
            <a:r>
              <a:rPr lang="en-US" dirty="0" err="1"/>
              <a:t>Niculae</a:t>
            </a:r>
            <a:r>
              <a:rPr lang="en-US" dirty="0"/>
              <a:t> </a:t>
            </a:r>
            <a:r>
              <a:rPr lang="en-US" dirty="0" err="1"/>
              <a:t>Alexandru</a:t>
            </a:r>
            <a:r>
              <a:rPr lang="en-US" dirty="0"/>
              <a:t> 934</a:t>
            </a:r>
          </a:p>
          <a:p>
            <a:r>
              <a:rPr lang="en-US" dirty="0"/>
              <a:t>Paul </a:t>
            </a:r>
            <a:r>
              <a:rPr lang="en-US" dirty="0" err="1"/>
              <a:t>Muresan</a:t>
            </a:r>
            <a:r>
              <a:rPr lang="en-US" dirty="0"/>
              <a:t> 931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TensorFlow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www.tensorflow.org/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github.com/tensorflow/</a:t>
            </a:r>
            <a:endParaRPr lang="en-US" dirty="0" smtClean="0"/>
          </a:p>
          <a:p>
            <a:r>
              <a:rPr lang="en-US" dirty="0" smtClean="0"/>
              <a:t>Keras: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elitedatascience.com/keras-tutorial-deep-learning-in-python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https://keras.io/</a:t>
            </a:r>
            <a:endParaRPr lang="en-US" dirty="0" smtClean="0"/>
          </a:p>
          <a:p>
            <a:r>
              <a:rPr lang="en-US" dirty="0" smtClean="0"/>
              <a:t>Dataset:</a:t>
            </a:r>
          </a:p>
          <a:p>
            <a:pPr lvl="1"/>
            <a:r>
              <a:rPr lang="en-US" dirty="0">
                <a:hlinkClick r:id="rId6"/>
              </a:rPr>
              <a:t>http://ai.stanford.edu/~jkrause/cars/car_dataset.html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Problem Definition</a:t>
            </a:r>
          </a:p>
          <a:p>
            <a:r>
              <a:rPr lang="en-US" sz="3200" dirty="0"/>
              <a:t>Cars </a:t>
            </a:r>
            <a:r>
              <a:rPr lang="en-US" sz="3200" dirty="0" smtClean="0"/>
              <a:t>Dataset</a:t>
            </a:r>
          </a:p>
          <a:p>
            <a:r>
              <a:rPr lang="en-US" sz="3200" dirty="0" smtClean="0"/>
              <a:t>Friendliness </a:t>
            </a:r>
          </a:p>
          <a:p>
            <a:r>
              <a:rPr lang="en-US" sz="3200" dirty="0" smtClean="0"/>
              <a:t>Results</a:t>
            </a:r>
            <a:endParaRPr lang="en-US" sz="3200" dirty="0"/>
          </a:p>
          <a:p>
            <a:r>
              <a:rPr lang="en-US" sz="3200" dirty="0" smtClean="0"/>
              <a:t>Conclusions</a:t>
            </a:r>
          </a:p>
          <a:p>
            <a:r>
              <a:rPr lang="en-US" sz="3200" dirty="0" smtClean="0"/>
              <a:t>Bibliography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15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 we are </a:t>
            </a:r>
            <a:r>
              <a:rPr lang="en-US" sz="4400" dirty="0" smtClean="0"/>
              <a:t>going</a:t>
            </a:r>
            <a:r>
              <a:rPr lang="en-US" sz="4000" dirty="0" smtClean="0"/>
              <a:t> to talk about?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9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18558"/>
            <a:ext cx="8229600" cy="3810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objective is to compare TensorFlow and Keras when it comes to Convolutional Networks used </a:t>
            </a:r>
            <a:r>
              <a:rPr lang="en-US" sz="2400" dirty="0"/>
              <a:t>in the classification of cars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Both </a:t>
            </a:r>
            <a:r>
              <a:rPr lang="en-US" sz="2400" dirty="0"/>
              <a:t>libraries are used for Machine Learning and other Artificial Intelligence related research.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question we are trying to answer is which one is more programmer friendly and which one is more efficient or more powerful.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57" y="43434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71" y="4800600"/>
            <a:ext cx="2255837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/>
              <a:t>Here we are comparing the Convolutional Networks </a:t>
            </a:r>
            <a:r>
              <a:rPr lang="en-US" dirty="0" smtClean="0"/>
              <a:t>results provided </a:t>
            </a:r>
            <a:r>
              <a:rPr lang="en-US" dirty="0"/>
              <a:t>by each </a:t>
            </a:r>
            <a:r>
              <a:rPr lang="en-US" dirty="0" smtClean="0"/>
              <a:t>tutorial on the </a:t>
            </a:r>
            <a:r>
              <a:rPr lang="en-US" dirty="0"/>
              <a:t>MNIST </a:t>
            </a:r>
            <a:r>
              <a:rPr lang="en-US" dirty="0" smtClean="0"/>
              <a:t>dataset:</a:t>
            </a:r>
          </a:p>
          <a:p>
            <a:pPr lvl="1"/>
            <a:r>
              <a:rPr lang="en-US" dirty="0"/>
              <a:t>According to </a:t>
            </a:r>
            <a:r>
              <a:rPr lang="en-US" dirty="0" err="1" smtClean="0"/>
              <a:t>TensorFlow’s</a:t>
            </a:r>
            <a:r>
              <a:rPr lang="en-US" dirty="0" smtClean="0"/>
              <a:t> website it </a:t>
            </a:r>
            <a:r>
              <a:rPr lang="en-US" dirty="0"/>
              <a:t>obtains an average of 99.2% </a:t>
            </a:r>
            <a:r>
              <a:rPr lang="en-US" dirty="0" smtClean="0"/>
              <a:t>accuracy;</a:t>
            </a:r>
          </a:p>
          <a:p>
            <a:pPr lvl="1"/>
            <a:r>
              <a:rPr lang="en-US" dirty="0"/>
              <a:t>The Keras guide results in an accuracy of over </a:t>
            </a:r>
            <a:r>
              <a:rPr lang="en-US" dirty="0" smtClean="0"/>
              <a:t>99.25% on the same set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Tutorials</a:t>
            </a:r>
            <a:endParaRPr lang="en-US" b="0" dirty="0"/>
          </a:p>
        </p:txBody>
      </p:sp>
      <p:sp>
        <p:nvSpPr>
          <p:cNvPr id="2" name="AutoShape 2" descr="Imagini pentru tensorflow"/>
          <p:cNvSpPr>
            <a:spLocks noChangeAspect="1" noChangeArrowheads="1"/>
          </p:cNvSpPr>
          <p:nvPr/>
        </p:nvSpPr>
        <p:spPr bwMode="auto">
          <a:xfrm>
            <a:off x="155575" y="-579438"/>
            <a:ext cx="14382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67200"/>
            <a:ext cx="1438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6254"/>
            <a:ext cx="765774" cy="6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21968"/>
            <a:ext cx="2158600" cy="110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/>
              <a:t>In order to compare them on a different and much more complicated dataset rather than MNIST, we will use a dataset of cars in which the network is tasked with recognizing the car's producer </a:t>
            </a:r>
            <a:r>
              <a:rPr lang="en-US" dirty="0" smtClean="0"/>
              <a:t>and model from </a:t>
            </a:r>
            <a:r>
              <a:rPr lang="en-US" dirty="0"/>
              <a:t>the image.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4292" y="1204332"/>
            <a:ext cx="8229600" cy="49194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dataset </a:t>
            </a:r>
            <a:r>
              <a:rPr lang="en-US" dirty="0"/>
              <a:t>contains 16,185 images of 196 classes of cars. The data is split into 8,144 training images and 8,041 testing images, where each class has been split roughly </a:t>
            </a:r>
            <a:r>
              <a:rPr lang="en-US" dirty="0" smtClean="0"/>
              <a:t>in </a:t>
            </a:r>
            <a:r>
              <a:rPr lang="en-US" dirty="0"/>
              <a:t>a 50-50 split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Cars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8472616" cy="20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(plug and play)</a:t>
            </a:r>
          </a:p>
          <a:p>
            <a:pPr lvl="1"/>
            <a:r>
              <a:rPr lang="en-US" dirty="0" smtClean="0"/>
              <a:t>After installation it can be used right away. </a:t>
            </a:r>
          </a:p>
          <a:p>
            <a:pPr lvl="1"/>
            <a:r>
              <a:rPr lang="en-US" dirty="0" smtClean="0"/>
              <a:t>Building a convolution neural network its like pushing onto a stack. </a:t>
            </a:r>
          </a:p>
          <a:p>
            <a:pPr lvl="1"/>
            <a:r>
              <a:rPr lang="en-US" dirty="0" smtClean="0"/>
              <a:t>Easy and straight forward. </a:t>
            </a:r>
          </a:p>
          <a:p>
            <a:pPr lvl="1"/>
            <a:r>
              <a:rPr lang="en-US" dirty="0" smtClean="0"/>
              <a:t>More ‘</a:t>
            </a:r>
            <a:r>
              <a:rPr lang="en-US" dirty="0" err="1" smtClean="0"/>
              <a:t>pythonic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err="1" smtClean="0"/>
              <a:t>TensorFlow</a:t>
            </a:r>
            <a:r>
              <a:rPr lang="en-US" dirty="0" smtClean="0"/>
              <a:t> (double check)</a:t>
            </a:r>
            <a:endParaRPr lang="en-US" dirty="0"/>
          </a:p>
          <a:p>
            <a:pPr lvl="1"/>
            <a:r>
              <a:rPr lang="en-US" dirty="0" smtClean="0"/>
              <a:t>Tutorials are very in-depth</a:t>
            </a:r>
          </a:p>
          <a:p>
            <a:pPr lvl="1"/>
            <a:r>
              <a:rPr lang="en-US" dirty="0" smtClean="0"/>
              <a:t>Each convolution layer is built step by step</a:t>
            </a:r>
          </a:p>
          <a:p>
            <a:pPr lvl="1"/>
            <a:r>
              <a:rPr lang="en-US" dirty="0" smtClean="0"/>
              <a:t>Far more control over behavior  </a:t>
            </a:r>
            <a:endParaRPr lang="en-US" dirty="0"/>
          </a:p>
          <a:p>
            <a:pPr lvl="1"/>
            <a:r>
              <a:rPr lang="en-US" dirty="0"/>
              <a:t>More </a:t>
            </a:r>
            <a:r>
              <a:rPr lang="en-US" dirty="0" smtClean="0"/>
              <a:t>of a C++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Friendliness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obtained by the algorithms 3000 images that include both training and testing images are:</a:t>
            </a:r>
          </a:p>
          <a:p>
            <a:pPr lvl="1"/>
            <a:r>
              <a:rPr lang="en-US" dirty="0" err="1" smtClean="0"/>
              <a:t>Keras</a:t>
            </a:r>
            <a:r>
              <a:rPr lang="en-US" dirty="0" smtClean="0"/>
              <a:t>: ~ </a:t>
            </a:r>
            <a:r>
              <a:rPr lang="en-US" dirty="0" smtClean="0"/>
              <a:t>??% 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r>
              <a:rPr lang="en-US" smtClean="0"/>
              <a:t>: </a:t>
            </a:r>
            <a:r>
              <a:rPr lang="en-US" smtClean="0"/>
              <a:t>~??%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9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 comes to building a fast AI that should work right away </a:t>
            </a:r>
            <a:r>
              <a:rPr lang="en-US" dirty="0" err="1" smtClean="0"/>
              <a:t>Keras</a:t>
            </a:r>
            <a:r>
              <a:rPr lang="en-US" dirty="0" smtClean="0"/>
              <a:t> is the most recommended.</a:t>
            </a:r>
          </a:p>
          <a:p>
            <a:r>
              <a:rPr lang="en-US" dirty="0" smtClean="0"/>
              <a:t>If more resource managing is required or different behavior is wanted in certain parts of the AI then </a:t>
            </a:r>
            <a:r>
              <a:rPr lang="en-US" dirty="0" err="1" smtClean="0"/>
              <a:t>TensorFlow</a:t>
            </a:r>
            <a:r>
              <a:rPr lang="en-US" dirty="0" smtClean="0"/>
              <a:t> allows for a very </a:t>
            </a:r>
            <a:r>
              <a:rPr lang="en-US" smtClean="0"/>
              <a:t>detailed craft.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296</TotalTime>
  <Words>376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 Car Recognition</vt:lpstr>
      <vt:lpstr>What we are going to talk about?</vt:lpstr>
      <vt:lpstr>Introduction</vt:lpstr>
      <vt:lpstr>Tutorials</vt:lpstr>
      <vt:lpstr>Problem Definition</vt:lpstr>
      <vt:lpstr>Cars Dataset</vt:lpstr>
      <vt:lpstr>Friendliness</vt:lpstr>
      <vt:lpstr>Results</vt:lpstr>
      <vt:lpstr>Conclusions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Car Recognition</dc:title>
  <dc:creator>muresan29_paul@yahoo.com</dc:creator>
  <cp:lastModifiedBy>Alexandru Niculae</cp:lastModifiedBy>
  <cp:revision>26</cp:revision>
  <dcterms:created xsi:type="dcterms:W3CDTF">2018-01-09T18:05:55Z</dcterms:created>
  <dcterms:modified xsi:type="dcterms:W3CDTF">2018-01-13T14:23:21Z</dcterms:modified>
</cp:coreProperties>
</file>