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6"/>
  </p:notesMasterIdLst>
  <p:sldIdLst>
    <p:sldId id="256" r:id="rId2"/>
    <p:sldId id="257" r:id="rId3"/>
    <p:sldId id="258" r:id="rId4"/>
    <p:sldId id="277" r:id="rId5"/>
    <p:sldId id="279" r:id="rId6"/>
    <p:sldId id="259" r:id="rId7"/>
    <p:sldId id="280" r:id="rId8"/>
    <p:sldId id="281" r:id="rId9"/>
    <p:sldId id="282" r:id="rId10"/>
    <p:sldId id="286" r:id="rId11"/>
    <p:sldId id="287" r:id="rId12"/>
    <p:sldId id="284" r:id="rId13"/>
    <p:sldId id="285" r:id="rId14"/>
    <p:sldId id="274" r:id="rId15"/>
  </p:sldIdLst>
  <p:sldSz cx="9144000" cy="5143500" type="screen16x9"/>
  <p:notesSz cx="6858000" cy="9144000"/>
  <p:embeddedFontLst>
    <p:embeddedFont>
      <p:font typeface="Roboto Black" panose="02000000000000000000" pitchFamily="2" charset="0"/>
      <p:bold r:id="rId17"/>
      <p:italic r:id="rId18"/>
      <p:boldItalic r:id="rId19"/>
    </p:embeddedFont>
    <p:embeddedFont>
      <p:font typeface="Roboto Light" panose="02000000000000000000" pitchFamily="2" charset="0"/>
      <p:regular r:id="rId20"/>
      <p:bold r:id="rId21"/>
      <p:italic r:id="rId22"/>
      <p:boldItalic r:id="rId23"/>
    </p:embeddedFont>
    <p:embeddedFont>
      <p:font typeface="Roboto Mono Thin" panose="00000009000000000000" pitchFamily="49" charset="0"/>
      <p:regular r:id="rId24"/>
      <p:bold r:id="rId25"/>
      <p:italic r:id="rId26"/>
      <p:boldItalic r:id="rId27"/>
    </p:embeddedFont>
    <p:embeddedFont>
      <p:font typeface="Roboto Thin"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030189-25E2-4224-AE16-B2D866C4A463}">
  <a:tblStyle styleId="{DF030189-25E2-4224-AE16-B2D866C4A46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75"/>
    <p:restoredTop sz="85950"/>
  </p:normalViewPr>
  <p:slideViewPr>
    <p:cSldViewPr snapToGrid="0">
      <p:cViewPr varScale="1">
        <p:scale>
          <a:sx n="97" d="100"/>
          <a:sy n="97" d="100"/>
        </p:scale>
        <p:origin x="107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ro-RO" sz="1100" dirty="0"/>
              <a:t>Această abordare permite examinarea detaliată și</a:t>
            </a:r>
          </a:p>
          <a:p>
            <a:pPr algn="l"/>
            <a:r>
              <a:rPr lang="ro-RO" sz="1100" dirty="0"/>
              <a:t>îmbunătățirea performanțelor unui singur arbore, ceea ce</a:t>
            </a:r>
          </a:p>
          <a:p>
            <a:pPr algn="l"/>
            <a:r>
              <a:rPr lang="ro-RO" sz="1100" dirty="0"/>
              <a:t>duce la metode de binarizare foarte optimizate, deși posibil</a:t>
            </a:r>
          </a:p>
          <a:p>
            <a:pPr algn="l"/>
            <a:r>
              <a:rPr lang="ro-RO" sz="1100" dirty="0"/>
              <a:t>specializate. </a:t>
            </a:r>
            <a:endParaRPr dirty="0"/>
          </a:p>
        </p:txBody>
      </p:sp>
    </p:spTree>
    <p:extLst>
      <p:ext uri="{BB962C8B-B14F-4D97-AF65-F5344CB8AC3E}">
        <p14:creationId xmlns:p14="http://schemas.microsoft.com/office/powerpoint/2010/main" val="3031158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ro-RO" sz="1100" dirty="0"/>
              <a:t>Această abordare permite examinarea detaliată și</a:t>
            </a:r>
          </a:p>
          <a:p>
            <a:pPr algn="l"/>
            <a:r>
              <a:rPr lang="ro-RO" sz="1100" dirty="0"/>
              <a:t>îmbunătățirea performanțelor unui singur arbore, ceea ce</a:t>
            </a:r>
          </a:p>
          <a:p>
            <a:pPr algn="l"/>
            <a:r>
              <a:rPr lang="ro-RO" sz="1100" dirty="0"/>
              <a:t>duce la metode de binarizare foarte optimizate, deși posibil</a:t>
            </a:r>
          </a:p>
          <a:p>
            <a:pPr algn="l"/>
            <a:r>
              <a:rPr lang="ro-RO" sz="1100" dirty="0"/>
              <a:t>specializate. </a:t>
            </a:r>
            <a:endParaRPr dirty="0"/>
          </a:p>
        </p:txBody>
      </p:sp>
    </p:spTree>
    <p:extLst>
      <p:ext uri="{BB962C8B-B14F-4D97-AF65-F5344CB8AC3E}">
        <p14:creationId xmlns:p14="http://schemas.microsoft.com/office/powerpoint/2010/main" val="2781069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3281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88135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err="1"/>
              <a:t>Imaginea</a:t>
            </a:r>
            <a:r>
              <a:rPr lang="en-GB" dirty="0"/>
              <a:t> </a:t>
            </a:r>
            <a:r>
              <a:rPr lang="en-GB" dirty="0" err="1"/>
              <a:t>cea</a:t>
            </a:r>
            <a:r>
              <a:rPr lang="en-GB" dirty="0"/>
              <a:t> </a:t>
            </a:r>
            <a:r>
              <a:rPr lang="en-GB" dirty="0" err="1"/>
              <a:t>mai</a:t>
            </a:r>
            <a:r>
              <a:rPr lang="en-GB" dirty="0"/>
              <a:t> </a:t>
            </a:r>
            <a:r>
              <a:rPr lang="en-GB" dirty="0" err="1"/>
              <a:t>simplă</a:t>
            </a:r>
            <a:r>
              <a:rPr lang="en-GB" dirty="0"/>
              <a:t>, care </a:t>
            </a:r>
            <a:r>
              <a:rPr lang="en-GB" dirty="0" err="1"/>
              <a:t>este</a:t>
            </a:r>
            <a:r>
              <a:rPr lang="en-GB" dirty="0"/>
              <a:t> </a:t>
            </a:r>
            <a:r>
              <a:rPr lang="en-GB" dirty="0" err="1"/>
              <a:t>folosită</a:t>
            </a:r>
            <a:r>
              <a:rPr lang="en-GB" dirty="0"/>
              <a:t> </a:t>
            </a:r>
            <a:r>
              <a:rPr lang="en-GB" dirty="0" err="1"/>
              <a:t>într</a:t>
            </a:r>
            <a:r>
              <a:rPr lang="en-GB" dirty="0"/>
              <a:t>-o </a:t>
            </a:r>
            <a:r>
              <a:rPr lang="en-GB" dirty="0" err="1"/>
              <a:t>gamă</a:t>
            </a:r>
            <a:r>
              <a:rPr lang="en-GB" dirty="0"/>
              <a:t> </a:t>
            </a:r>
            <a:r>
              <a:rPr lang="en-GB" dirty="0" err="1"/>
              <a:t>largă</a:t>
            </a:r>
            <a:r>
              <a:rPr lang="en-GB" dirty="0"/>
              <a:t> de </a:t>
            </a:r>
            <a:r>
              <a:rPr lang="en-GB" dirty="0" err="1"/>
              <a:t>aplicaţii</a:t>
            </a:r>
            <a:r>
              <a:rPr lang="en-GB" dirty="0"/>
              <a:t> </a:t>
            </a:r>
            <a:r>
              <a:rPr lang="en-GB" dirty="0" err="1"/>
              <a:t>industriale</a:t>
            </a:r>
            <a:r>
              <a:rPr lang="en-GB" dirty="0"/>
              <a:t> </a:t>
            </a:r>
            <a:r>
              <a:rPr lang="en-GB" dirty="0" err="1"/>
              <a:t>şi</a:t>
            </a:r>
            <a:r>
              <a:rPr lang="en-GB" dirty="0"/>
              <a:t> </a:t>
            </a:r>
            <a:r>
              <a:rPr lang="en-GB" dirty="0" err="1"/>
              <a:t>medicale</a:t>
            </a:r>
            <a:r>
              <a:rPr lang="en-GB" dirty="0"/>
              <a:t> </a:t>
            </a:r>
            <a:r>
              <a:rPr lang="en-GB" dirty="0" err="1"/>
              <a:t>este</a:t>
            </a:r>
            <a:r>
              <a:rPr lang="en-GB" dirty="0"/>
              <a:t> </a:t>
            </a:r>
            <a:r>
              <a:rPr lang="en-GB" dirty="0" err="1"/>
              <a:t>imaginea</a:t>
            </a:r>
            <a:r>
              <a:rPr lang="en-GB" dirty="0"/>
              <a:t> </a:t>
            </a:r>
            <a:r>
              <a:rPr lang="en-GB" dirty="0" err="1"/>
              <a:t>binară</a:t>
            </a:r>
            <a:r>
              <a:rPr lang="en-GB" dirty="0"/>
              <a:t> (imagine </a:t>
            </a:r>
            <a:r>
              <a:rPr lang="en-GB" dirty="0" err="1"/>
              <a:t>alb-negru</a:t>
            </a:r>
            <a:r>
              <a:rPr lang="en-GB" dirty="0"/>
              <a:t>, imagine </a:t>
            </a:r>
            <a:r>
              <a:rPr lang="en-GB" dirty="0" err="1"/>
              <a:t>siluetă</a:t>
            </a:r>
            <a:r>
              <a:rPr lang="en-GB" dirty="0"/>
              <a:t>).</a:t>
            </a:r>
          </a:p>
        </p:txBody>
      </p:sp>
    </p:spTree>
    <p:extLst>
      <p:ext uri="{BB962C8B-B14F-4D97-AF65-F5344CB8AC3E}">
        <p14:creationId xmlns:p14="http://schemas.microsoft.com/office/powerpoint/2010/main" val="854399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err="1"/>
              <a:t>Imaginea</a:t>
            </a:r>
            <a:r>
              <a:rPr lang="en-GB" dirty="0"/>
              <a:t> </a:t>
            </a:r>
            <a:r>
              <a:rPr lang="en-GB" dirty="0" err="1"/>
              <a:t>cea</a:t>
            </a:r>
            <a:r>
              <a:rPr lang="en-GB" dirty="0"/>
              <a:t> </a:t>
            </a:r>
            <a:r>
              <a:rPr lang="en-GB" dirty="0" err="1"/>
              <a:t>mai</a:t>
            </a:r>
            <a:r>
              <a:rPr lang="en-GB" dirty="0"/>
              <a:t> </a:t>
            </a:r>
            <a:r>
              <a:rPr lang="en-GB" dirty="0" err="1"/>
              <a:t>simplă</a:t>
            </a:r>
            <a:r>
              <a:rPr lang="en-GB" dirty="0"/>
              <a:t>, care </a:t>
            </a:r>
            <a:r>
              <a:rPr lang="en-GB" dirty="0" err="1"/>
              <a:t>este</a:t>
            </a:r>
            <a:r>
              <a:rPr lang="en-GB" dirty="0"/>
              <a:t> </a:t>
            </a:r>
            <a:r>
              <a:rPr lang="en-GB" dirty="0" err="1"/>
              <a:t>folosită</a:t>
            </a:r>
            <a:r>
              <a:rPr lang="en-GB" dirty="0"/>
              <a:t> </a:t>
            </a:r>
            <a:r>
              <a:rPr lang="en-GB" dirty="0" err="1"/>
              <a:t>într</a:t>
            </a:r>
            <a:r>
              <a:rPr lang="en-GB" dirty="0"/>
              <a:t>-o </a:t>
            </a:r>
            <a:r>
              <a:rPr lang="en-GB" dirty="0" err="1"/>
              <a:t>gamă</a:t>
            </a:r>
            <a:r>
              <a:rPr lang="en-GB" dirty="0"/>
              <a:t> </a:t>
            </a:r>
            <a:r>
              <a:rPr lang="en-GB" dirty="0" err="1"/>
              <a:t>largă</a:t>
            </a:r>
            <a:r>
              <a:rPr lang="en-GB" dirty="0"/>
              <a:t> de </a:t>
            </a:r>
            <a:r>
              <a:rPr lang="en-GB" dirty="0" err="1"/>
              <a:t>aplicaţii</a:t>
            </a:r>
            <a:r>
              <a:rPr lang="en-GB" dirty="0"/>
              <a:t> </a:t>
            </a:r>
            <a:r>
              <a:rPr lang="en-GB" dirty="0" err="1"/>
              <a:t>industriale</a:t>
            </a:r>
            <a:r>
              <a:rPr lang="en-GB" dirty="0"/>
              <a:t> </a:t>
            </a:r>
            <a:r>
              <a:rPr lang="en-GB" dirty="0" err="1"/>
              <a:t>şi</a:t>
            </a:r>
            <a:r>
              <a:rPr lang="en-GB" dirty="0"/>
              <a:t> </a:t>
            </a:r>
            <a:r>
              <a:rPr lang="en-GB" dirty="0" err="1"/>
              <a:t>medicale</a:t>
            </a:r>
            <a:r>
              <a:rPr lang="en-GB" dirty="0"/>
              <a:t> </a:t>
            </a:r>
            <a:r>
              <a:rPr lang="en-GB" dirty="0" err="1"/>
              <a:t>este</a:t>
            </a:r>
            <a:r>
              <a:rPr lang="en-GB" dirty="0"/>
              <a:t> </a:t>
            </a:r>
            <a:r>
              <a:rPr lang="en-GB" dirty="0" err="1"/>
              <a:t>imaginea</a:t>
            </a:r>
            <a:r>
              <a:rPr lang="en-GB" dirty="0"/>
              <a:t> </a:t>
            </a:r>
            <a:r>
              <a:rPr lang="en-GB" dirty="0" err="1"/>
              <a:t>binară</a:t>
            </a:r>
            <a:r>
              <a:rPr lang="en-GB" dirty="0"/>
              <a:t> (imagine </a:t>
            </a:r>
            <a:r>
              <a:rPr lang="en-GB" dirty="0" err="1"/>
              <a:t>alb-negru</a:t>
            </a:r>
            <a:r>
              <a:rPr lang="en-GB" dirty="0"/>
              <a:t>, imagine </a:t>
            </a:r>
            <a:r>
              <a:rPr lang="en-GB" dirty="0" err="1"/>
              <a:t>siluetă</a:t>
            </a:r>
            <a:r>
              <a:rPr lang="en-GB" dirty="0"/>
              <a:t>).</a:t>
            </a:r>
          </a:p>
          <a:p>
            <a:pPr marL="0" lvl="0" indent="0" algn="l" rtl="0">
              <a:spcBef>
                <a:spcPts val="0"/>
              </a:spcBef>
              <a:spcAft>
                <a:spcPts val="0"/>
              </a:spcAft>
              <a:buNone/>
            </a:pPr>
            <a:endParaRPr lang="en-GB" dirty="0"/>
          </a:p>
          <a:p>
            <a:pPr marL="0" lvl="0" indent="0" algn="l" rtl="0">
              <a:spcBef>
                <a:spcPts val="0"/>
              </a:spcBef>
              <a:spcAft>
                <a:spcPts val="0"/>
              </a:spcAft>
              <a:buNone/>
            </a:pPr>
            <a:endParaRPr lang="en-GB" dirty="0"/>
          </a:p>
          <a:p>
            <a:pPr marL="0" lvl="0" indent="0" algn="l" rtl="0">
              <a:spcBef>
                <a:spcPts val="0"/>
              </a:spcBef>
              <a:spcAft>
                <a:spcPts val="0"/>
              </a:spcAft>
              <a:buNone/>
            </a:pPr>
            <a:r>
              <a:rPr lang="en-GB" dirty="0"/>
              <a:t>In images with uniform contrast distribution of background and foreground like document images, global thresholding is more appropriate. In degraded document images, where considerable background noise or variation in contrast and illumination exists, there exists many pixels that cannot be easily classified as foreground or background. In such cases, binarization with local thresholding is more appropriate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03577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23141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6497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6142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3000"/>
              <a:buFont typeface="Roboto Black"/>
              <a:buNone/>
              <a:defRPr sz="3000" b="0">
                <a:solidFill>
                  <a:schemeClr val="accent1"/>
                </a:solidFill>
                <a:latin typeface="Roboto Black"/>
                <a:ea typeface="Roboto Black"/>
                <a:cs typeface="Roboto Black"/>
                <a:sym typeface="Roboto Black"/>
              </a:defRPr>
            </a:lvl1pPr>
            <a:lvl2pPr lvl="1" algn="r">
              <a:spcBef>
                <a:spcPts val="0"/>
              </a:spcBef>
              <a:spcAft>
                <a:spcPts val="0"/>
              </a:spcAft>
              <a:buClr>
                <a:schemeClr val="accent1"/>
              </a:buClr>
              <a:buSzPts val="3600"/>
              <a:buNone/>
              <a:defRPr sz="3600">
                <a:solidFill>
                  <a:schemeClr val="accent1"/>
                </a:solidFill>
              </a:defRPr>
            </a:lvl2pPr>
            <a:lvl3pPr lvl="2" algn="r">
              <a:spcBef>
                <a:spcPts val="0"/>
              </a:spcBef>
              <a:spcAft>
                <a:spcPts val="0"/>
              </a:spcAft>
              <a:buClr>
                <a:schemeClr val="accent1"/>
              </a:buClr>
              <a:buSzPts val="3600"/>
              <a:buNone/>
              <a:defRPr sz="3600">
                <a:solidFill>
                  <a:schemeClr val="accent1"/>
                </a:solidFill>
              </a:defRPr>
            </a:lvl3pPr>
            <a:lvl4pPr lvl="3" algn="r">
              <a:spcBef>
                <a:spcPts val="0"/>
              </a:spcBef>
              <a:spcAft>
                <a:spcPts val="0"/>
              </a:spcAft>
              <a:buClr>
                <a:schemeClr val="accent1"/>
              </a:buClr>
              <a:buSzPts val="3600"/>
              <a:buNone/>
              <a:defRPr sz="3600">
                <a:solidFill>
                  <a:schemeClr val="accent1"/>
                </a:solidFill>
              </a:defRPr>
            </a:lvl4pPr>
            <a:lvl5pPr lvl="4" algn="r">
              <a:spcBef>
                <a:spcPts val="0"/>
              </a:spcBef>
              <a:spcAft>
                <a:spcPts val="0"/>
              </a:spcAft>
              <a:buClr>
                <a:schemeClr val="accent1"/>
              </a:buClr>
              <a:buSzPts val="3600"/>
              <a:buNone/>
              <a:defRPr sz="3600">
                <a:solidFill>
                  <a:schemeClr val="accent1"/>
                </a:solidFill>
              </a:defRPr>
            </a:lvl5pPr>
            <a:lvl6pPr lvl="5" algn="r">
              <a:spcBef>
                <a:spcPts val="0"/>
              </a:spcBef>
              <a:spcAft>
                <a:spcPts val="0"/>
              </a:spcAft>
              <a:buClr>
                <a:schemeClr val="accent1"/>
              </a:buClr>
              <a:buSzPts val="3600"/>
              <a:buNone/>
              <a:defRPr sz="3600">
                <a:solidFill>
                  <a:schemeClr val="accent1"/>
                </a:solidFill>
              </a:defRPr>
            </a:lvl6pPr>
            <a:lvl7pPr lvl="6" algn="r">
              <a:spcBef>
                <a:spcPts val="0"/>
              </a:spcBef>
              <a:spcAft>
                <a:spcPts val="0"/>
              </a:spcAft>
              <a:buClr>
                <a:schemeClr val="accent1"/>
              </a:buClr>
              <a:buSzPts val="3600"/>
              <a:buNone/>
              <a:defRPr sz="3600">
                <a:solidFill>
                  <a:schemeClr val="accent1"/>
                </a:solidFill>
              </a:defRPr>
            </a:lvl7pPr>
            <a:lvl8pPr lvl="7" algn="r">
              <a:spcBef>
                <a:spcPts val="0"/>
              </a:spcBef>
              <a:spcAft>
                <a:spcPts val="0"/>
              </a:spcAft>
              <a:buClr>
                <a:schemeClr val="accent1"/>
              </a:buClr>
              <a:buSzPts val="3600"/>
              <a:buNone/>
              <a:defRPr sz="3600">
                <a:solidFill>
                  <a:schemeClr val="accent1"/>
                </a:solidFill>
              </a:defRPr>
            </a:lvl8pPr>
            <a:lvl9pPr lvl="8" algn="r">
              <a:spcBef>
                <a:spcPts val="0"/>
              </a:spcBef>
              <a:spcAft>
                <a:spcPts val="0"/>
              </a:spcAft>
              <a:buClr>
                <a:schemeClr val="accent1"/>
              </a:buClr>
              <a:buSzPts val="3600"/>
              <a:buNone/>
              <a:defRPr sz="3600">
                <a:solidFill>
                  <a:schemeClr val="accent1"/>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Font typeface="Roboto Black"/>
              <a:buNone/>
              <a:defRPr sz="3000" b="0">
                <a:latin typeface="Roboto Black"/>
                <a:ea typeface="Roboto Black"/>
                <a:cs typeface="Roboto Black"/>
                <a:sym typeface="Roboto Black"/>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900"/>
              <a:buNone/>
              <a:defRPr sz="900">
                <a:solidFill>
                  <a:schemeClr val="accent1"/>
                </a:solidFill>
              </a:defRPr>
            </a:lvl1pPr>
            <a:lvl2pPr lvl="1" algn="ctr" rtl="0">
              <a:lnSpc>
                <a:spcPct val="100000"/>
              </a:lnSpc>
              <a:spcBef>
                <a:spcPts val="0"/>
              </a:spcBef>
              <a:spcAft>
                <a:spcPts val="0"/>
              </a:spcAft>
              <a:buClr>
                <a:schemeClr val="accent1"/>
              </a:buClr>
              <a:buSzPts val="900"/>
              <a:buNone/>
              <a:defRPr sz="900">
                <a:solidFill>
                  <a:schemeClr val="accent1"/>
                </a:solidFill>
              </a:defRPr>
            </a:lvl2pPr>
            <a:lvl3pPr lvl="2" algn="ctr" rtl="0">
              <a:lnSpc>
                <a:spcPct val="100000"/>
              </a:lnSpc>
              <a:spcBef>
                <a:spcPts val="0"/>
              </a:spcBef>
              <a:spcAft>
                <a:spcPts val="0"/>
              </a:spcAft>
              <a:buClr>
                <a:schemeClr val="accent1"/>
              </a:buClr>
              <a:buSzPts val="900"/>
              <a:buNone/>
              <a:defRPr sz="900">
                <a:solidFill>
                  <a:schemeClr val="accent1"/>
                </a:solidFill>
              </a:defRPr>
            </a:lvl3pPr>
            <a:lvl4pPr lvl="3" algn="ctr" rtl="0">
              <a:lnSpc>
                <a:spcPct val="100000"/>
              </a:lnSpc>
              <a:spcBef>
                <a:spcPts val="0"/>
              </a:spcBef>
              <a:spcAft>
                <a:spcPts val="0"/>
              </a:spcAft>
              <a:buClr>
                <a:schemeClr val="accent1"/>
              </a:buClr>
              <a:buSzPts val="900"/>
              <a:buNone/>
              <a:defRPr sz="900">
                <a:solidFill>
                  <a:schemeClr val="accent1"/>
                </a:solidFill>
              </a:defRPr>
            </a:lvl4pPr>
            <a:lvl5pPr lvl="4" algn="ctr" rtl="0">
              <a:lnSpc>
                <a:spcPct val="100000"/>
              </a:lnSpc>
              <a:spcBef>
                <a:spcPts val="0"/>
              </a:spcBef>
              <a:spcAft>
                <a:spcPts val="0"/>
              </a:spcAft>
              <a:buClr>
                <a:schemeClr val="accent1"/>
              </a:buClr>
              <a:buSzPts val="900"/>
              <a:buNone/>
              <a:defRPr sz="900">
                <a:solidFill>
                  <a:schemeClr val="accent1"/>
                </a:solidFill>
              </a:defRPr>
            </a:lvl5pPr>
            <a:lvl6pPr lvl="5" algn="ctr" rtl="0">
              <a:lnSpc>
                <a:spcPct val="100000"/>
              </a:lnSpc>
              <a:spcBef>
                <a:spcPts val="0"/>
              </a:spcBef>
              <a:spcAft>
                <a:spcPts val="0"/>
              </a:spcAft>
              <a:buClr>
                <a:schemeClr val="accent1"/>
              </a:buClr>
              <a:buSzPts val="900"/>
              <a:buNone/>
              <a:defRPr sz="900">
                <a:solidFill>
                  <a:schemeClr val="accent1"/>
                </a:solidFill>
              </a:defRPr>
            </a:lvl6pPr>
            <a:lvl7pPr lvl="6" algn="ctr" rtl="0">
              <a:lnSpc>
                <a:spcPct val="100000"/>
              </a:lnSpc>
              <a:spcBef>
                <a:spcPts val="0"/>
              </a:spcBef>
              <a:spcAft>
                <a:spcPts val="0"/>
              </a:spcAft>
              <a:buClr>
                <a:schemeClr val="accent1"/>
              </a:buClr>
              <a:buSzPts val="900"/>
              <a:buNone/>
              <a:defRPr sz="900">
                <a:solidFill>
                  <a:schemeClr val="accent1"/>
                </a:solidFill>
              </a:defRPr>
            </a:lvl7pPr>
            <a:lvl8pPr lvl="7" algn="ctr" rtl="0">
              <a:lnSpc>
                <a:spcPct val="100000"/>
              </a:lnSpc>
              <a:spcBef>
                <a:spcPts val="0"/>
              </a:spcBef>
              <a:spcAft>
                <a:spcPts val="0"/>
              </a:spcAft>
              <a:buClr>
                <a:schemeClr val="accent1"/>
              </a:buClr>
              <a:buSzPts val="900"/>
              <a:buNone/>
              <a:defRPr sz="900">
                <a:solidFill>
                  <a:schemeClr val="accent1"/>
                </a:solidFill>
              </a:defRPr>
            </a:lvl8pPr>
            <a:lvl9pPr lvl="8" algn="ctr" rtl="0">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900"/>
              <a:buNone/>
              <a:defRPr sz="900">
                <a:solidFill>
                  <a:schemeClr val="accent1"/>
                </a:solidFill>
              </a:defRPr>
            </a:lvl1pPr>
            <a:lvl2pPr lvl="1" algn="ctr" rtl="0">
              <a:lnSpc>
                <a:spcPct val="100000"/>
              </a:lnSpc>
              <a:spcBef>
                <a:spcPts val="0"/>
              </a:spcBef>
              <a:spcAft>
                <a:spcPts val="0"/>
              </a:spcAft>
              <a:buClr>
                <a:schemeClr val="accent1"/>
              </a:buClr>
              <a:buSzPts val="900"/>
              <a:buNone/>
              <a:defRPr sz="900">
                <a:solidFill>
                  <a:schemeClr val="accent1"/>
                </a:solidFill>
              </a:defRPr>
            </a:lvl2pPr>
            <a:lvl3pPr lvl="2" algn="ctr" rtl="0">
              <a:lnSpc>
                <a:spcPct val="100000"/>
              </a:lnSpc>
              <a:spcBef>
                <a:spcPts val="0"/>
              </a:spcBef>
              <a:spcAft>
                <a:spcPts val="0"/>
              </a:spcAft>
              <a:buClr>
                <a:schemeClr val="accent1"/>
              </a:buClr>
              <a:buSzPts val="900"/>
              <a:buNone/>
              <a:defRPr sz="900">
                <a:solidFill>
                  <a:schemeClr val="accent1"/>
                </a:solidFill>
              </a:defRPr>
            </a:lvl3pPr>
            <a:lvl4pPr lvl="3" algn="ctr" rtl="0">
              <a:lnSpc>
                <a:spcPct val="100000"/>
              </a:lnSpc>
              <a:spcBef>
                <a:spcPts val="0"/>
              </a:spcBef>
              <a:spcAft>
                <a:spcPts val="0"/>
              </a:spcAft>
              <a:buClr>
                <a:schemeClr val="accent1"/>
              </a:buClr>
              <a:buSzPts val="900"/>
              <a:buNone/>
              <a:defRPr sz="900">
                <a:solidFill>
                  <a:schemeClr val="accent1"/>
                </a:solidFill>
              </a:defRPr>
            </a:lvl4pPr>
            <a:lvl5pPr lvl="4" algn="ctr" rtl="0">
              <a:lnSpc>
                <a:spcPct val="100000"/>
              </a:lnSpc>
              <a:spcBef>
                <a:spcPts val="0"/>
              </a:spcBef>
              <a:spcAft>
                <a:spcPts val="0"/>
              </a:spcAft>
              <a:buClr>
                <a:schemeClr val="accent1"/>
              </a:buClr>
              <a:buSzPts val="900"/>
              <a:buNone/>
              <a:defRPr sz="900">
                <a:solidFill>
                  <a:schemeClr val="accent1"/>
                </a:solidFill>
              </a:defRPr>
            </a:lvl5pPr>
            <a:lvl6pPr lvl="5" algn="ctr" rtl="0">
              <a:lnSpc>
                <a:spcPct val="100000"/>
              </a:lnSpc>
              <a:spcBef>
                <a:spcPts val="0"/>
              </a:spcBef>
              <a:spcAft>
                <a:spcPts val="0"/>
              </a:spcAft>
              <a:buClr>
                <a:schemeClr val="accent1"/>
              </a:buClr>
              <a:buSzPts val="900"/>
              <a:buNone/>
              <a:defRPr sz="900">
                <a:solidFill>
                  <a:schemeClr val="accent1"/>
                </a:solidFill>
              </a:defRPr>
            </a:lvl6pPr>
            <a:lvl7pPr lvl="6" algn="ctr" rtl="0">
              <a:lnSpc>
                <a:spcPct val="100000"/>
              </a:lnSpc>
              <a:spcBef>
                <a:spcPts val="0"/>
              </a:spcBef>
              <a:spcAft>
                <a:spcPts val="0"/>
              </a:spcAft>
              <a:buClr>
                <a:schemeClr val="accent1"/>
              </a:buClr>
              <a:buSzPts val="900"/>
              <a:buNone/>
              <a:defRPr sz="900">
                <a:solidFill>
                  <a:schemeClr val="accent1"/>
                </a:solidFill>
              </a:defRPr>
            </a:lvl7pPr>
            <a:lvl8pPr lvl="7" algn="ctr" rtl="0">
              <a:lnSpc>
                <a:spcPct val="100000"/>
              </a:lnSpc>
              <a:spcBef>
                <a:spcPts val="0"/>
              </a:spcBef>
              <a:spcAft>
                <a:spcPts val="0"/>
              </a:spcAft>
              <a:buClr>
                <a:schemeClr val="accent1"/>
              </a:buClr>
              <a:buSzPts val="900"/>
              <a:buNone/>
              <a:defRPr sz="900">
                <a:solidFill>
                  <a:schemeClr val="accent1"/>
                </a:solidFill>
              </a:defRPr>
            </a:lvl8pPr>
            <a:lvl9pPr lvl="8" algn="ctr" rtl="0">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900"/>
              <a:buNone/>
              <a:defRPr sz="900">
                <a:solidFill>
                  <a:schemeClr val="accent1"/>
                </a:solidFill>
              </a:defRPr>
            </a:lvl1pPr>
            <a:lvl2pPr lvl="1" algn="ctr" rtl="0">
              <a:lnSpc>
                <a:spcPct val="100000"/>
              </a:lnSpc>
              <a:spcBef>
                <a:spcPts val="0"/>
              </a:spcBef>
              <a:spcAft>
                <a:spcPts val="0"/>
              </a:spcAft>
              <a:buClr>
                <a:schemeClr val="accent1"/>
              </a:buClr>
              <a:buSzPts val="900"/>
              <a:buNone/>
              <a:defRPr sz="900">
                <a:solidFill>
                  <a:schemeClr val="accent1"/>
                </a:solidFill>
              </a:defRPr>
            </a:lvl2pPr>
            <a:lvl3pPr lvl="2" algn="ctr" rtl="0">
              <a:lnSpc>
                <a:spcPct val="100000"/>
              </a:lnSpc>
              <a:spcBef>
                <a:spcPts val="0"/>
              </a:spcBef>
              <a:spcAft>
                <a:spcPts val="0"/>
              </a:spcAft>
              <a:buClr>
                <a:schemeClr val="accent1"/>
              </a:buClr>
              <a:buSzPts val="900"/>
              <a:buNone/>
              <a:defRPr sz="900">
                <a:solidFill>
                  <a:schemeClr val="accent1"/>
                </a:solidFill>
              </a:defRPr>
            </a:lvl3pPr>
            <a:lvl4pPr lvl="3" algn="ctr" rtl="0">
              <a:lnSpc>
                <a:spcPct val="100000"/>
              </a:lnSpc>
              <a:spcBef>
                <a:spcPts val="0"/>
              </a:spcBef>
              <a:spcAft>
                <a:spcPts val="0"/>
              </a:spcAft>
              <a:buClr>
                <a:schemeClr val="accent1"/>
              </a:buClr>
              <a:buSzPts val="900"/>
              <a:buNone/>
              <a:defRPr sz="900">
                <a:solidFill>
                  <a:schemeClr val="accent1"/>
                </a:solidFill>
              </a:defRPr>
            </a:lvl4pPr>
            <a:lvl5pPr lvl="4" algn="ctr" rtl="0">
              <a:lnSpc>
                <a:spcPct val="100000"/>
              </a:lnSpc>
              <a:spcBef>
                <a:spcPts val="0"/>
              </a:spcBef>
              <a:spcAft>
                <a:spcPts val="0"/>
              </a:spcAft>
              <a:buClr>
                <a:schemeClr val="accent1"/>
              </a:buClr>
              <a:buSzPts val="900"/>
              <a:buNone/>
              <a:defRPr sz="900">
                <a:solidFill>
                  <a:schemeClr val="accent1"/>
                </a:solidFill>
              </a:defRPr>
            </a:lvl5pPr>
            <a:lvl6pPr lvl="5" algn="ctr" rtl="0">
              <a:lnSpc>
                <a:spcPct val="100000"/>
              </a:lnSpc>
              <a:spcBef>
                <a:spcPts val="0"/>
              </a:spcBef>
              <a:spcAft>
                <a:spcPts val="0"/>
              </a:spcAft>
              <a:buClr>
                <a:schemeClr val="accent1"/>
              </a:buClr>
              <a:buSzPts val="900"/>
              <a:buNone/>
              <a:defRPr sz="900">
                <a:solidFill>
                  <a:schemeClr val="accent1"/>
                </a:solidFill>
              </a:defRPr>
            </a:lvl6pPr>
            <a:lvl7pPr lvl="6" algn="ctr" rtl="0">
              <a:lnSpc>
                <a:spcPct val="100000"/>
              </a:lnSpc>
              <a:spcBef>
                <a:spcPts val="0"/>
              </a:spcBef>
              <a:spcAft>
                <a:spcPts val="0"/>
              </a:spcAft>
              <a:buClr>
                <a:schemeClr val="accent1"/>
              </a:buClr>
              <a:buSzPts val="900"/>
              <a:buNone/>
              <a:defRPr sz="900">
                <a:solidFill>
                  <a:schemeClr val="accent1"/>
                </a:solidFill>
              </a:defRPr>
            </a:lvl7pPr>
            <a:lvl8pPr lvl="7" algn="ctr" rtl="0">
              <a:lnSpc>
                <a:spcPct val="100000"/>
              </a:lnSpc>
              <a:spcBef>
                <a:spcPts val="0"/>
              </a:spcBef>
              <a:spcAft>
                <a:spcPts val="0"/>
              </a:spcAft>
              <a:buClr>
                <a:schemeClr val="accent1"/>
              </a:buClr>
              <a:buSzPts val="900"/>
              <a:buNone/>
              <a:defRPr sz="900">
                <a:solidFill>
                  <a:schemeClr val="accent1"/>
                </a:solidFill>
              </a:defRPr>
            </a:lvl8pPr>
            <a:lvl9pPr lvl="8" algn="ctr" rtl="0">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900"/>
              <a:buNone/>
              <a:defRPr sz="900">
                <a:solidFill>
                  <a:schemeClr val="accent1"/>
                </a:solidFill>
              </a:defRPr>
            </a:lvl1pPr>
            <a:lvl2pPr lvl="1" algn="r" rtl="0">
              <a:lnSpc>
                <a:spcPct val="100000"/>
              </a:lnSpc>
              <a:spcBef>
                <a:spcPts val="0"/>
              </a:spcBef>
              <a:spcAft>
                <a:spcPts val="0"/>
              </a:spcAft>
              <a:buClr>
                <a:schemeClr val="accent1"/>
              </a:buClr>
              <a:buSzPts val="900"/>
              <a:buNone/>
              <a:defRPr sz="900">
                <a:solidFill>
                  <a:schemeClr val="accent1"/>
                </a:solidFill>
              </a:defRPr>
            </a:lvl2pPr>
            <a:lvl3pPr lvl="2" algn="r" rtl="0">
              <a:lnSpc>
                <a:spcPct val="100000"/>
              </a:lnSpc>
              <a:spcBef>
                <a:spcPts val="0"/>
              </a:spcBef>
              <a:spcAft>
                <a:spcPts val="0"/>
              </a:spcAft>
              <a:buClr>
                <a:schemeClr val="accent1"/>
              </a:buClr>
              <a:buSzPts val="900"/>
              <a:buNone/>
              <a:defRPr sz="900">
                <a:solidFill>
                  <a:schemeClr val="accent1"/>
                </a:solidFill>
              </a:defRPr>
            </a:lvl3pPr>
            <a:lvl4pPr lvl="3" algn="r" rtl="0">
              <a:lnSpc>
                <a:spcPct val="100000"/>
              </a:lnSpc>
              <a:spcBef>
                <a:spcPts val="0"/>
              </a:spcBef>
              <a:spcAft>
                <a:spcPts val="0"/>
              </a:spcAft>
              <a:buClr>
                <a:schemeClr val="accent1"/>
              </a:buClr>
              <a:buSzPts val="900"/>
              <a:buNone/>
              <a:defRPr sz="900">
                <a:solidFill>
                  <a:schemeClr val="accent1"/>
                </a:solidFill>
              </a:defRPr>
            </a:lvl4pPr>
            <a:lvl5pPr lvl="4" algn="r" rtl="0">
              <a:lnSpc>
                <a:spcPct val="100000"/>
              </a:lnSpc>
              <a:spcBef>
                <a:spcPts val="0"/>
              </a:spcBef>
              <a:spcAft>
                <a:spcPts val="0"/>
              </a:spcAft>
              <a:buClr>
                <a:schemeClr val="accent1"/>
              </a:buClr>
              <a:buSzPts val="900"/>
              <a:buNone/>
              <a:defRPr sz="900">
                <a:solidFill>
                  <a:schemeClr val="accent1"/>
                </a:solidFill>
              </a:defRPr>
            </a:lvl5pPr>
            <a:lvl6pPr lvl="5" algn="r" rtl="0">
              <a:lnSpc>
                <a:spcPct val="100000"/>
              </a:lnSpc>
              <a:spcBef>
                <a:spcPts val="0"/>
              </a:spcBef>
              <a:spcAft>
                <a:spcPts val="0"/>
              </a:spcAft>
              <a:buClr>
                <a:schemeClr val="accent1"/>
              </a:buClr>
              <a:buSzPts val="900"/>
              <a:buNone/>
              <a:defRPr sz="900">
                <a:solidFill>
                  <a:schemeClr val="accent1"/>
                </a:solidFill>
              </a:defRPr>
            </a:lvl6pPr>
            <a:lvl7pPr lvl="6" algn="r" rtl="0">
              <a:lnSpc>
                <a:spcPct val="100000"/>
              </a:lnSpc>
              <a:spcBef>
                <a:spcPts val="0"/>
              </a:spcBef>
              <a:spcAft>
                <a:spcPts val="0"/>
              </a:spcAft>
              <a:buClr>
                <a:schemeClr val="accent1"/>
              </a:buClr>
              <a:buSzPts val="900"/>
              <a:buNone/>
              <a:defRPr sz="900">
                <a:solidFill>
                  <a:schemeClr val="accent1"/>
                </a:solidFill>
              </a:defRPr>
            </a:lvl7pPr>
            <a:lvl8pPr lvl="7" algn="r" rtl="0">
              <a:lnSpc>
                <a:spcPct val="100000"/>
              </a:lnSpc>
              <a:spcBef>
                <a:spcPts val="0"/>
              </a:spcBef>
              <a:spcAft>
                <a:spcPts val="0"/>
              </a:spcAft>
              <a:buClr>
                <a:schemeClr val="accent1"/>
              </a:buClr>
              <a:buSzPts val="900"/>
              <a:buNone/>
              <a:defRPr sz="900">
                <a:solidFill>
                  <a:schemeClr val="accent1"/>
                </a:solidFill>
              </a:defRPr>
            </a:lvl8pPr>
            <a:lvl9pPr lvl="8" algn="r" rtl="0">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900"/>
              <a:buNone/>
              <a:defRPr sz="900">
                <a:solidFill>
                  <a:schemeClr val="accent1"/>
                </a:solidFill>
              </a:defRPr>
            </a:lvl1pPr>
            <a:lvl2pPr lvl="1" algn="r" rtl="0">
              <a:lnSpc>
                <a:spcPct val="100000"/>
              </a:lnSpc>
              <a:spcBef>
                <a:spcPts val="0"/>
              </a:spcBef>
              <a:spcAft>
                <a:spcPts val="0"/>
              </a:spcAft>
              <a:buClr>
                <a:schemeClr val="accent1"/>
              </a:buClr>
              <a:buSzPts val="900"/>
              <a:buNone/>
              <a:defRPr sz="900">
                <a:solidFill>
                  <a:schemeClr val="accent1"/>
                </a:solidFill>
              </a:defRPr>
            </a:lvl2pPr>
            <a:lvl3pPr lvl="2" algn="r" rtl="0">
              <a:lnSpc>
                <a:spcPct val="100000"/>
              </a:lnSpc>
              <a:spcBef>
                <a:spcPts val="0"/>
              </a:spcBef>
              <a:spcAft>
                <a:spcPts val="0"/>
              </a:spcAft>
              <a:buClr>
                <a:schemeClr val="accent1"/>
              </a:buClr>
              <a:buSzPts val="900"/>
              <a:buNone/>
              <a:defRPr sz="900">
                <a:solidFill>
                  <a:schemeClr val="accent1"/>
                </a:solidFill>
              </a:defRPr>
            </a:lvl3pPr>
            <a:lvl4pPr lvl="3" algn="r" rtl="0">
              <a:lnSpc>
                <a:spcPct val="100000"/>
              </a:lnSpc>
              <a:spcBef>
                <a:spcPts val="0"/>
              </a:spcBef>
              <a:spcAft>
                <a:spcPts val="0"/>
              </a:spcAft>
              <a:buClr>
                <a:schemeClr val="accent1"/>
              </a:buClr>
              <a:buSzPts val="900"/>
              <a:buNone/>
              <a:defRPr sz="900">
                <a:solidFill>
                  <a:schemeClr val="accent1"/>
                </a:solidFill>
              </a:defRPr>
            </a:lvl4pPr>
            <a:lvl5pPr lvl="4" algn="r" rtl="0">
              <a:lnSpc>
                <a:spcPct val="100000"/>
              </a:lnSpc>
              <a:spcBef>
                <a:spcPts val="0"/>
              </a:spcBef>
              <a:spcAft>
                <a:spcPts val="0"/>
              </a:spcAft>
              <a:buClr>
                <a:schemeClr val="accent1"/>
              </a:buClr>
              <a:buSzPts val="900"/>
              <a:buNone/>
              <a:defRPr sz="900">
                <a:solidFill>
                  <a:schemeClr val="accent1"/>
                </a:solidFill>
              </a:defRPr>
            </a:lvl5pPr>
            <a:lvl6pPr lvl="5" algn="r" rtl="0">
              <a:lnSpc>
                <a:spcPct val="100000"/>
              </a:lnSpc>
              <a:spcBef>
                <a:spcPts val="0"/>
              </a:spcBef>
              <a:spcAft>
                <a:spcPts val="0"/>
              </a:spcAft>
              <a:buClr>
                <a:schemeClr val="accent1"/>
              </a:buClr>
              <a:buSzPts val="900"/>
              <a:buNone/>
              <a:defRPr sz="900">
                <a:solidFill>
                  <a:schemeClr val="accent1"/>
                </a:solidFill>
              </a:defRPr>
            </a:lvl6pPr>
            <a:lvl7pPr lvl="6" algn="r" rtl="0">
              <a:lnSpc>
                <a:spcPct val="100000"/>
              </a:lnSpc>
              <a:spcBef>
                <a:spcPts val="0"/>
              </a:spcBef>
              <a:spcAft>
                <a:spcPts val="0"/>
              </a:spcAft>
              <a:buClr>
                <a:schemeClr val="accent1"/>
              </a:buClr>
              <a:buSzPts val="900"/>
              <a:buNone/>
              <a:defRPr sz="900">
                <a:solidFill>
                  <a:schemeClr val="accent1"/>
                </a:solidFill>
              </a:defRPr>
            </a:lvl7pPr>
            <a:lvl8pPr lvl="7" algn="r" rtl="0">
              <a:lnSpc>
                <a:spcPct val="100000"/>
              </a:lnSpc>
              <a:spcBef>
                <a:spcPts val="0"/>
              </a:spcBef>
              <a:spcAft>
                <a:spcPts val="0"/>
              </a:spcAft>
              <a:buClr>
                <a:schemeClr val="accent1"/>
              </a:buClr>
              <a:buSzPts val="900"/>
              <a:buNone/>
              <a:defRPr sz="900">
                <a:solidFill>
                  <a:schemeClr val="accent1"/>
                </a:solidFill>
              </a:defRPr>
            </a:lvl8pPr>
            <a:lvl9pPr lvl="8" algn="r" rtl="0">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900"/>
              <a:buNone/>
              <a:defRPr sz="900">
                <a:solidFill>
                  <a:schemeClr val="accent1"/>
                </a:solidFill>
              </a:defRPr>
            </a:lvl1pPr>
            <a:lvl2pPr lvl="1" algn="r" rtl="0">
              <a:lnSpc>
                <a:spcPct val="100000"/>
              </a:lnSpc>
              <a:spcBef>
                <a:spcPts val="0"/>
              </a:spcBef>
              <a:spcAft>
                <a:spcPts val="0"/>
              </a:spcAft>
              <a:buClr>
                <a:schemeClr val="accent1"/>
              </a:buClr>
              <a:buSzPts val="900"/>
              <a:buNone/>
              <a:defRPr sz="900">
                <a:solidFill>
                  <a:schemeClr val="accent1"/>
                </a:solidFill>
              </a:defRPr>
            </a:lvl2pPr>
            <a:lvl3pPr lvl="2" algn="r" rtl="0">
              <a:lnSpc>
                <a:spcPct val="100000"/>
              </a:lnSpc>
              <a:spcBef>
                <a:spcPts val="0"/>
              </a:spcBef>
              <a:spcAft>
                <a:spcPts val="0"/>
              </a:spcAft>
              <a:buClr>
                <a:schemeClr val="accent1"/>
              </a:buClr>
              <a:buSzPts val="900"/>
              <a:buNone/>
              <a:defRPr sz="900">
                <a:solidFill>
                  <a:schemeClr val="accent1"/>
                </a:solidFill>
              </a:defRPr>
            </a:lvl3pPr>
            <a:lvl4pPr lvl="3" algn="r" rtl="0">
              <a:lnSpc>
                <a:spcPct val="100000"/>
              </a:lnSpc>
              <a:spcBef>
                <a:spcPts val="0"/>
              </a:spcBef>
              <a:spcAft>
                <a:spcPts val="0"/>
              </a:spcAft>
              <a:buClr>
                <a:schemeClr val="accent1"/>
              </a:buClr>
              <a:buSzPts val="900"/>
              <a:buNone/>
              <a:defRPr sz="900">
                <a:solidFill>
                  <a:schemeClr val="accent1"/>
                </a:solidFill>
              </a:defRPr>
            </a:lvl4pPr>
            <a:lvl5pPr lvl="4" algn="r" rtl="0">
              <a:lnSpc>
                <a:spcPct val="100000"/>
              </a:lnSpc>
              <a:spcBef>
                <a:spcPts val="0"/>
              </a:spcBef>
              <a:spcAft>
                <a:spcPts val="0"/>
              </a:spcAft>
              <a:buClr>
                <a:schemeClr val="accent1"/>
              </a:buClr>
              <a:buSzPts val="900"/>
              <a:buNone/>
              <a:defRPr sz="900">
                <a:solidFill>
                  <a:schemeClr val="accent1"/>
                </a:solidFill>
              </a:defRPr>
            </a:lvl5pPr>
            <a:lvl6pPr lvl="5" algn="r" rtl="0">
              <a:lnSpc>
                <a:spcPct val="100000"/>
              </a:lnSpc>
              <a:spcBef>
                <a:spcPts val="0"/>
              </a:spcBef>
              <a:spcAft>
                <a:spcPts val="0"/>
              </a:spcAft>
              <a:buClr>
                <a:schemeClr val="accent1"/>
              </a:buClr>
              <a:buSzPts val="900"/>
              <a:buNone/>
              <a:defRPr sz="900">
                <a:solidFill>
                  <a:schemeClr val="accent1"/>
                </a:solidFill>
              </a:defRPr>
            </a:lvl6pPr>
            <a:lvl7pPr lvl="6" algn="r" rtl="0">
              <a:lnSpc>
                <a:spcPct val="100000"/>
              </a:lnSpc>
              <a:spcBef>
                <a:spcPts val="0"/>
              </a:spcBef>
              <a:spcAft>
                <a:spcPts val="0"/>
              </a:spcAft>
              <a:buClr>
                <a:schemeClr val="accent1"/>
              </a:buClr>
              <a:buSzPts val="900"/>
              <a:buNone/>
              <a:defRPr sz="900">
                <a:solidFill>
                  <a:schemeClr val="accent1"/>
                </a:solidFill>
              </a:defRPr>
            </a:lvl7pPr>
            <a:lvl8pPr lvl="7" algn="r" rtl="0">
              <a:lnSpc>
                <a:spcPct val="100000"/>
              </a:lnSpc>
              <a:spcBef>
                <a:spcPts val="0"/>
              </a:spcBef>
              <a:spcAft>
                <a:spcPts val="0"/>
              </a:spcAft>
              <a:buClr>
                <a:schemeClr val="accent1"/>
              </a:buClr>
              <a:buSzPts val="900"/>
              <a:buNone/>
              <a:defRPr sz="900">
                <a:solidFill>
                  <a:schemeClr val="accent1"/>
                </a:solidFill>
              </a:defRPr>
            </a:lvl8pPr>
            <a:lvl9pPr lvl="8" algn="r" rtl="0">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Font typeface="Roboto Black"/>
              <a:buNone/>
              <a:defRPr sz="1200" b="0">
                <a:latin typeface="Roboto Black"/>
                <a:ea typeface="Roboto Black"/>
                <a:cs typeface="Roboto Black"/>
                <a:sym typeface="Roboto Black"/>
              </a:defRPr>
            </a:lvl1pPr>
            <a:lvl2pPr lvl="1" algn="r" rtl="0">
              <a:spcBef>
                <a:spcPts val="0"/>
              </a:spcBef>
              <a:spcAft>
                <a:spcPts val="0"/>
              </a:spcAft>
              <a:buSzPts val="1200"/>
              <a:buFont typeface="Roboto Black"/>
              <a:buNone/>
              <a:defRPr sz="1200" b="0">
                <a:latin typeface="Roboto Black"/>
                <a:ea typeface="Roboto Black"/>
                <a:cs typeface="Roboto Black"/>
                <a:sym typeface="Roboto Black"/>
              </a:defRPr>
            </a:lvl2pPr>
            <a:lvl3pPr lvl="2" algn="r" rtl="0">
              <a:spcBef>
                <a:spcPts val="0"/>
              </a:spcBef>
              <a:spcAft>
                <a:spcPts val="0"/>
              </a:spcAft>
              <a:buSzPts val="1200"/>
              <a:buFont typeface="Roboto Black"/>
              <a:buNone/>
              <a:defRPr sz="1200" b="0">
                <a:latin typeface="Roboto Black"/>
                <a:ea typeface="Roboto Black"/>
                <a:cs typeface="Roboto Black"/>
                <a:sym typeface="Roboto Black"/>
              </a:defRPr>
            </a:lvl3pPr>
            <a:lvl4pPr lvl="3" algn="r" rtl="0">
              <a:spcBef>
                <a:spcPts val="0"/>
              </a:spcBef>
              <a:spcAft>
                <a:spcPts val="0"/>
              </a:spcAft>
              <a:buSzPts val="1200"/>
              <a:buFont typeface="Roboto Black"/>
              <a:buNone/>
              <a:defRPr sz="1200" b="0">
                <a:latin typeface="Roboto Black"/>
                <a:ea typeface="Roboto Black"/>
                <a:cs typeface="Roboto Black"/>
                <a:sym typeface="Roboto Black"/>
              </a:defRPr>
            </a:lvl4pPr>
            <a:lvl5pPr lvl="4" algn="r" rtl="0">
              <a:spcBef>
                <a:spcPts val="0"/>
              </a:spcBef>
              <a:spcAft>
                <a:spcPts val="0"/>
              </a:spcAft>
              <a:buSzPts val="1200"/>
              <a:buFont typeface="Roboto Black"/>
              <a:buNone/>
              <a:defRPr sz="1200" b="0">
                <a:latin typeface="Roboto Black"/>
                <a:ea typeface="Roboto Black"/>
                <a:cs typeface="Roboto Black"/>
                <a:sym typeface="Roboto Black"/>
              </a:defRPr>
            </a:lvl5pPr>
            <a:lvl6pPr lvl="5" algn="r" rtl="0">
              <a:spcBef>
                <a:spcPts val="0"/>
              </a:spcBef>
              <a:spcAft>
                <a:spcPts val="0"/>
              </a:spcAft>
              <a:buSzPts val="1200"/>
              <a:buFont typeface="Roboto Black"/>
              <a:buNone/>
              <a:defRPr sz="1200" b="0">
                <a:latin typeface="Roboto Black"/>
                <a:ea typeface="Roboto Black"/>
                <a:cs typeface="Roboto Black"/>
                <a:sym typeface="Roboto Black"/>
              </a:defRPr>
            </a:lvl6pPr>
            <a:lvl7pPr lvl="6" algn="r" rtl="0">
              <a:spcBef>
                <a:spcPts val="0"/>
              </a:spcBef>
              <a:spcAft>
                <a:spcPts val="0"/>
              </a:spcAft>
              <a:buSzPts val="1200"/>
              <a:buFont typeface="Roboto Black"/>
              <a:buNone/>
              <a:defRPr sz="1200" b="0">
                <a:latin typeface="Roboto Black"/>
                <a:ea typeface="Roboto Black"/>
                <a:cs typeface="Roboto Black"/>
                <a:sym typeface="Roboto Black"/>
              </a:defRPr>
            </a:lvl7pPr>
            <a:lvl8pPr lvl="7" algn="r" rtl="0">
              <a:spcBef>
                <a:spcPts val="0"/>
              </a:spcBef>
              <a:spcAft>
                <a:spcPts val="0"/>
              </a:spcAft>
              <a:buSzPts val="1200"/>
              <a:buFont typeface="Roboto Black"/>
              <a:buNone/>
              <a:defRPr sz="1200" b="0">
                <a:latin typeface="Roboto Black"/>
                <a:ea typeface="Roboto Black"/>
                <a:cs typeface="Roboto Black"/>
                <a:sym typeface="Roboto Black"/>
              </a:defRPr>
            </a:lvl8pPr>
            <a:lvl9pPr lvl="8" algn="r" rtl="0">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Font typeface="Roboto Black"/>
              <a:buNone/>
              <a:defRPr sz="1200" b="0">
                <a:latin typeface="Roboto Black"/>
                <a:ea typeface="Roboto Black"/>
                <a:cs typeface="Roboto Black"/>
                <a:sym typeface="Roboto Black"/>
              </a:defRPr>
            </a:lvl1pPr>
            <a:lvl2pPr lvl="1" algn="r" rtl="0">
              <a:spcBef>
                <a:spcPts val="0"/>
              </a:spcBef>
              <a:spcAft>
                <a:spcPts val="0"/>
              </a:spcAft>
              <a:buSzPts val="1200"/>
              <a:buFont typeface="Roboto Black"/>
              <a:buNone/>
              <a:defRPr sz="1200" b="0">
                <a:latin typeface="Roboto Black"/>
                <a:ea typeface="Roboto Black"/>
                <a:cs typeface="Roboto Black"/>
                <a:sym typeface="Roboto Black"/>
              </a:defRPr>
            </a:lvl2pPr>
            <a:lvl3pPr lvl="2" algn="r" rtl="0">
              <a:spcBef>
                <a:spcPts val="0"/>
              </a:spcBef>
              <a:spcAft>
                <a:spcPts val="0"/>
              </a:spcAft>
              <a:buSzPts val="1200"/>
              <a:buFont typeface="Roboto Black"/>
              <a:buNone/>
              <a:defRPr sz="1200" b="0">
                <a:latin typeface="Roboto Black"/>
                <a:ea typeface="Roboto Black"/>
                <a:cs typeface="Roboto Black"/>
                <a:sym typeface="Roboto Black"/>
              </a:defRPr>
            </a:lvl3pPr>
            <a:lvl4pPr lvl="3" algn="r" rtl="0">
              <a:spcBef>
                <a:spcPts val="0"/>
              </a:spcBef>
              <a:spcAft>
                <a:spcPts val="0"/>
              </a:spcAft>
              <a:buSzPts val="1200"/>
              <a:buFont typeface="Roboto Black"/>
              <a:buNone/>
              <a:defRPr sz="1200" b="0">
                <a:latin typeface="Roboto Black"/>
                <a:ea typeface="Roboto Black"/>
                <a:cs typeface="Roboto Black"/>
                <a:sym typeface="Roboto Black"/>
              </a:defRPr>
            </a:lvl4pPr>
            <a:lvl5pPr lvl="4" algn="r" rtl="0">
              <a:spcBef>
                <a:spcPts val="0"/>
              </a:spcBef>
              <a:spcAft>
                <a:spcPts val="0"/>
              </a:spcAft>
              <a:buSzPts val="1200"/>
              <a:buFont typeface="Roboto Black"/>
              <a:buNone/>
              <a:defRPr sz="1200" b="0">
                <a:latin typeface="Roboto Black"/>
                <a:ea typeface="Roboto Black"/>
                <a:cs typeface="Roboto Black"/>
                <a:sym typeface="Roboto Black"/>
              </a:defRPr>
            </a:lvl5pPr>
            <a:lvl6pPr lvl="5" algn="r" rtl="0">
              <a:spcBef>
                <a:spcPts val="0"/>
              </a:spcBef>
              <a:spcAft>
                <a:spcPts val="0"/>
              </a:spcAft>
              <a:buSzPts val="1200"/>
              <a:buFont typeface="Roboto Black"/>
              <a:buNone/>
              <a:defRPr sz="1200" b="0">
                <a:latin typeface="Roboto Black"/>
                <a:ea typeface="Roboto Black"/>
                <a:cs typeface="Roboto Black"/>
                <a:sym typeface="Roboto Black"/>
              </a:defRPr>
            </a:lvl6pPr>
            <a:lvl7pPr lvl="6" algn="r" rtl="0">
              <a:spcBef>
                <a:spcPts val="0"/>
              </a:spcBef>
              <a:spcAft>
                <a:spcPts val="0"/>
              </a:spcAft>
              <a:buSzPts val="1200"/>
              <a:buFont typeface="Roboto Black"/>
              <a:buNone/>
              <a:defRPr sz="1200" b="0">
                <a:latin typeface="Roboto Black"/>
                <a:ea typeface="Roboto Black"/>
                <a:cs typeface="Roboto Black"/>
                <a:sym typeface="Roboto Black"/>
              </a:defRPr>
            </a:lvl7pPr>
            <a:lvl8pPr lvl="7" algn="r" rtl="0">
              <a:spcBef>
                <a:spcPts val="0"/>
              </a:spcBef>
              <a:spcAft>
                <a:spcPts val="0"/>
              </a:spcAft>
              <a:buSzPts val="1200"/>
              <a:buFont typeface="Roboto Black"/>
              <a:buNone/>
              <a:defRPr sz="1200" b="0">
                <a:latin typeface="Roboto Black"/>
                <a:ea typeface="Roboto Black"/>
                <a:cs typeface="Roboto Black"/>
                <a:sym typeface="Roboto Black"/>
              </a:defRPr>
            </a:lvl8pPr>
            <a:lvl9pPr lvl="8" algn="r" rtl="0">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Font typeface="Roboto Black"/>
              <a:buNone/>
              <a:defRPr sz="1200" b="0">
                <a:latin typeface="Roboto Black"/>
                <a:ea typeface="Roboto Black"/>
                <a:cs typeface="Roboto Black"/>
                <a:sym typeface="Roboto Black"/>
              </a:defRPr>
            </a:lvl1pPr>
            <a:lvl2pPr lvl="1" algn="r" rtl="0">
              <a:spcBef>
                <a:spcPts val="0"/>
              </a:spcBef>
              <a:spcAft>
                <a:spcPts val="0"/>
              </a:spcAft>
              <a:buSzPts val="1200"/>
              <a:buFont typeface="Roboto Black"/>
              <a:buNone/>
              <a:defRPr sz="1200" b="0">
                <a:latin typeface="Roboto Black"/>
                <a:ea typeface="Roboto Black"/>
                <a:cs typeface="Roboto Black"/>
                <a:sym typeface="Roboto Black"/>
              </a:defRPr>
            </a:lvl2pPr>
            <a:lvl3pPr lvl="2" algn="r" rtl="0">
              <a:spcBef>
                <a:spcPts val="0"/>
              </a:spcBef>
              <a:spcAft>
                <a:spcPts val="0"/>
              </a:spcAft>
              <a:buSzPts val="1200"/>
              <a:buFont typeface="Roboto Black"/>
              <a:buNone/>
              <a:defRPr sz="1200" b="0">
                <a:latin typeface="Roboto Black"/>
                <a:ea typeface="Roboto Black"/>
                <a:cs typeface="Roboto Black"/>
                <a:sym typeface="Roboto Black"/>
              </a:defRPr>
            </a:lvl3pPr>
            <a:lvl4pPr lvl="3" algn="r" rtl="0">
              <a:spcBef>
                <a:spcPts val="0"/>
              </a:spcBef>
              <a:spcAft>
                <a:spcPts val="0"/>
              </a:spcAft>
              <a:buSzPts val="1200"/>
              <a:buFont typeface="Roboto Black"/>
              <a:buNone/>
              <a:defRPr sz="1200" b="0">
                <a:latin typeface="Roboto Black"/>
                <a:ea typeface="Roboto Black"/>
                <a:cs typeface="Roboto Black"/>
                <a:sym typeface="Roboto Black"/>
              </a:defRPr>
            </a:lvl4pPr>
            <a:lvl5pPr lvl="4" algn="r" rtl="0">
              <a:spcBef>
                <a:spcPts val="0"/>
              </a:spcBef>
              <a:spcAft>
                <a:spcPts val="0"/>
              </a:spcAft>
              <a:buSzPts val="1200"/>
              <a:buFont typeface="Roboto Black"/>
              <a:buNone/>
              <a:defRPr sz="1200" b="0">
                <a:latin typeface="Roboto Black"/>
                <a:ea typeface="Roboto Black"/>
                <a:cs typeface="Roboto Black"/>
                <a:sym typeface="Roboto Black"/>
              </a:defRPr>
            </a:lvl5pPr>
            <a:lvl6pPr lvl="5" algn="r" rtl="0">
              <a:spcBef>
                <a:spcPts val="0"/>
              </a:spcBef>
              <a:spcAft>
                <a:spcPts val="0"/>
              </a:spcAft>
              <a:buSzPts val="1200"/>
              <a:buFont typeface="Roboto Black"/>
              <a:buNone/>
              <a:defRPr sz="1200" b="0">
                <a:latin typeface="Roboto Black"/>
                <a:ea typeface="Roboto Black"/>
                <a:cs typeface="Roboto Black"/>
                <a:sym typeface="Roboto Black"/>
              </a:defRPr>
            </a:lvl6pPr>
            <a:lvl7pPr lvl="6" algn="r" rtl="0">
              <a:spcBef>
                <a:spcPts val="0"/>
              </a:spcBef>
              <a:spcAft>
                <a:spcPts val="0"/>
              </a:spcAft>
              <a:buSzPts val="1200"/>
              <a:buFont typeface="Roboto Black"/>
              <a:buNone/>
              <a:defRPr sz="1200" b="0">
                <a:latin typeface="Roboto Black"/>
                <a:ea typeface="Roboto Black"/>
                <a:cs typeface="Roboto Black"/>
                <a:sym typeface="Roboto Black"/>
              </a:defRPr>
            </a:lvl7pPr>
            <a:lvl8pPr lvl="7" algn="r" rtl="0">
              <a:spcBef>
                <a:spcPts val="0"/>
              </a:spcBef>
              <a:spcAft>
                <a:spcPts val="0"/>
              </a:spcAft>
              <a:buSzPts val="1200"/>
              <a:buFont typeface="Roboto Black"/>
              <a:buNone/>
              <a:defRPr sz="1200" b="0">
                <a:latin typeface="Roboto Black"/>
                <a:ea typeface="Roboto Black"/>
                <a:cs typeface="Roboto Black"/>
                <a:sym typeface="Roboto Black"/>
              </a:defRPr>
            </a:lvl8pPr>
            <a:lvl9pPr lvl="8" algn="r" rtl="0">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Roboto Black"/>
              <a:buNone/>
              <a:defRPr sz="1200" b="0">
                <a:latin typeface="Roboto Black"/>
                <a:ea typeface="Roboto Black"/>
                <a:cs typeface="Roboto Black"/>
                <a:sym typeface="Roboto Black"/>
              </a:defRPr>
            </a:lvl1pPr>
            <a:lvl2pPr lvl="1" rtl="0">
              <a:spcBef>
                <a:spcPts val="0"/>
              </a:spcBef>
              <a:spcAft>
                <a:spcPts val="0"/>
              </a:spcAft>
              <a:buSzPts val="1200"/>
              <a:buFont typeface="Roboto Black"/>
              <a:buNone/>
              <a:defRPr sz="1200" b="0">
                <a:latin typeface="Roboto Black"/>
                <a:ea typeface="Roboto Black"/>
                <a:cs typeface="Roboto Black"/>
                <a:sym typeface="Roboto Black"/>
              </a:defRPr>
            </a:lvl2pPr>
            <a:lvl3pPr lvl="2" rtl="0">
              <a:spcBef>
                <a:spcPts val="0"/>
              </a:spcBef>
              <a:spcAft>
                <a:spcPts val="0"/>
              </a:spcAft>
              <a:buSzPts val="1200"/>
              <a:buFont typeface="Roboto Black"/>
              <a:buNone/>
              <a:defRPr sz="1200" b="0">
                <a:latin typeface="Roboto Black"/>
                <a:ea typeface="Roboto Black"/>
                <a:cs typeface="Roboto Black"/>
                <a:sym typeface="Roboto Black"/>
              </a:defRPr>
            </a:lvl3pPr>
            <a:lvl4pPr lvl="3" rtl="0">
              <a:spcBef>
                <a:spcPts val="0"/>
              </a:spcBef>
              <a:spcAft>
                <a:spcPts val="0"/>
              </a:spcAft>
              <a:buSzPts val="1200"/>
              <a:buFont typeface="Roboto Black"/>
              <a:buNone/>
              <a:defRPr sz="1200" b="0">
                <a:latin typeface="Roboto Black"/>
                <a:ea typeface="Roboto Black"/>
                <a:cs typeface="Roboto Black"/>
                <a:sym typeface="Roboto Black"/>
              </a:defRPr>
            </a:lvl4pPr>
            <a:lvl5pPr lvl="4" rtl="0">
              <a:spcBef>
                <a:spcPts val="0"/>
              </a:spcBef>
              <a:spcAft>
                <a:spcPts val="0"/>
              </a:spcAft>
              <a:buSzPts val="1200"/>
              <a:buFont typeface="Roboto Black"/>
              <a:buNone/>
              <a:defRPr sz="1200" b="0">
                <a:latin typeface="Roboto Black"/>
                <a:ea typeface="Roboto Black"/>
                <a:cs typeface="Roboto Black"/>
                <a:sym typeface="Roboto Black"/>
              </a:defRPr>
            </a:lvl5pPr>
            <a:lvl6pPr lvl="5" rtl="0">
              <a:spcBef>
                <a:spcPts val="0"/>
              </a:spcBef>
              <a:spcAft>
                <a:spcPts val="0"/>
              </a:spcAft>
              <a:buSzPts val="1200"/>
              <a:buFont typeface="Roboto Black"/>
              <a:buNone/>
              <a:defRPr sz="1200" b="0">
                <a:latin typeface="Roboto Black"/>
                <a:ea typeface="Roboto Black"/>
                <a:cs typeface="Roboto Black"/>
                <a:sym typeface="Roboto Black"/>
              </a:defRPr>
            </a:lvl6pPr>
            <a:lvl7pPr lvl="6" rtl="0">
              <a:spcBef>
                <a:spcPts val="0"/>
              </a:spcBef>
              <a:spcAft>
                <a:spcPts val="0"/>
              </a:spcAft>
              <a:buSzPts val="1200"/>
              <a:buFont typeface="Roboto Black"/>
              <a:buNone/>
              <a:defRPr sz="1200" b="0">
                <a:latin typeface="Roboto Black"/>
                <a:ea typeface="Roboto Black"/>
                <a:cs typeface="Roboto Black"/>
                <a:sym typeface="Roboto Black"/>
              </a:defRPr>
            </a:lvl7pPr>
            <a:lvl8pPr lvl="7" rtl="0">
              <a:spcBef>
                <a:spcPts val="0"/>
              </a:spcBef>
              <a:spcAft>
                <a:spcPts val="0"/>
              </a:spcAft>
              <a:buSzPts val="1200"/>
              <a:buFont typeface="Roboto Black"/>
              <a:buNone/>
              <a:defRPr sz="1200" b="0">
                <a:latin typeface="Roboto Black"/>
                <a:ea typeface="Roboto Black"/>
                <a:cs typeface="Roboto Black"/>
                <a:sym typeface="Roboto Black"/>
              </a:defRPr>
            </a:lvl8pPr>
            <a:lvl9pPr lvl="8" rtl="0">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Roboto Black"/>
              <a:buNone/>
              <a:defRPr sz="1200" b="0">
                <a:latin typeface="Roboto Black"/>
                <a:ea typeface="Roboto Black"/>
                <a:cs typeface="Roboto Black"/>
                <a:sym typeface="Roboto Black"/>
              </a:defRPr>
            </a:lvl1pPr>
            <a:lvl2pPr lvl="1" rtl="0">
              <a:spcBef>
                <a:spcPts val="0"/>
              </a:spcBef>
              <a:spcAft>
                <a:spcPts val="0"/>
              </a:spcAft>
              <a:buSzPts val="1200"/>
              <a:buFont typeface="Roboto Black"/>
              <a:buNone/>
              <a:defRPr sz="1200" b="0">
                <a:latin typeface="Roboto Black"/>
                <a:ea typeface="Roboto Black"/>
                <a:cs typeface="Roboto Black"/>
                <a:sym typeface="Roboto Black"/>
              </a:defRPr>
            </a:lvl2pPr>
            <a:lvl3pPr lvl="2" rtl="0">
              <a:spcBef>
                <a:spcPts val="0"/>
              </a:spcBef>
              <a:spcAft>
                <a:spcPts val="0"/>
              </a:spcAft>
              <a:buSzPts val="1200"/>
              <a:buFont typeface="Roboto Black"/>
              <a:buNone/>
              <a:defRPr sz="1200" b="0">
                <a:latin typeface="Roboto Black"/>
                <a:ea typeface="Roboto Black"/>
                <a:cs typeface="Roboto Black"/>
                <a:sym typeface="Roboto Black"/>
              </a:defRPr>
            </a:lvl3pPr>
            <a:lvl4pPr lvl="3" rtl="0">
              <a:spcBef>
                <a:spcPts val="0"/>
              </a:spcBef>
              <a:spcAft>
                <a:spcPts val="0"/>
              </a:spcAft>
              <a:buSzPts val="1200"/>
              <a:buFont typeface="Roboto Black"/>
              <a:buNone/>
              <a:defRPr sz="1200" b="0">
                <a:latin typeface="Roboto Black"/>
                <a:ea typeface="Roboto Black"/>
                <a:cs typeface="Roboto Black"/>
                <a:sym typeface="Roboto Black"/>
              </a:defRPr>
            </a:lvl4pPr>
            <a:lvl5pPr lvl="4" rtl="0">
              <a:spcBef>
                <a:spcPts val="0"/>
              </a:spcBef>
              <a:spcAft>
                <a:spcPts val="0"/>
              </a:spcAft>
              <a:buSzPts val="1200"/>
              <a:buFont typeface="Roboto Black"/>
              <a:buNone/>
              <a:defRPr sz="1200" b="0">
                <a:latin typeface="Roboto Black"/>
                <a:ea typeface="Roboto Black"/>
                <a:cs typeface="Roboto Black"/>
                <a:sym typeface="Roboto Black"/>
              </a:defRPr>
            </a:lvl5pPr>
            <a:lvl6pPr lvl="5" rtl="0">
              <a:spcBef>
                <a:spcPts val="0"/>
              </a:spcBef>
              <a:spcAft>
                <a:spcPts val="0"/>
              </a:spcAft>
              <a:buSzPts val="1200"/>
              <a:buFont typeface="Roboto Black"/>
              <a:buNone/>
              <a:defRPr sz="1200" b="0">
                <a:latin typeface="Roboto Black"/>
                <a:ea typeface="Roboto Black"/>
                <a:cs typeface="Roboto Black"/>
                <a:sym typeface="Roboto Black"/>
              </a:defRPr>
            </a:lvl6pPr>
            <a:lvl7pPr lvl="6" rtl="0">
              <a:spcBef>
                <a:spcPts val="0"/>
              </a:spcBef>
              <a:spcAft>
                <a:spcPts val="0"/>
              </a:spcAft>
              <a:buSzPts val="1200"/>
              <a:buFont typeface="Roboto Black"/>
              <a:buNone/>
              <a:defRPr sz="1200" b="0">
                <a:latin typeface="Roboto Black"/>
                <a:ea typeface="Roboto Black"/>
                <a:cs typeface="Roboto Black"/>
                <a:sym typeface="Roboto Black"/>
              </a:defRPr>
            </a:lvl7pPr>
            <a:lvl8pPr lvl="7" rtl="0">
              <a:spcBef>
                <a:spcPts val="0"/>
              </a:spcBef>
              <a:spcAft>
                <a:spcPts val="0"/>
              </a:spcAft>
              <a:buSzPts val="1200"/>
              <a:buFont typeface="Roboto Black"/>
              <a:buNone/>
              <a:defRPr sz="1200" b="0">
                <a:latin typeface="Roboto Black"/>
                <a:ea typeface="Roboto Black"/>
                <a:cs typeface="Roboto Black"/>
                <a:sym typeface="Roboto Black"/>
              </a:defRPr>
            </a:lvl8pPr>
            <a:lvl9pPr lvl="8" rtl="0">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Roboto Black"/>
              <a:buNone/>
              <a:defRPr sz="1200" b="0">
                <a:latin typeface="Roboto Black"/>
                <a:ea typeface="Roboto Black"/>
                <a:cs typeface="Roboto Black"/>
                <a:sym typeface="Roboto Black"/>
              </a:defRPr>
            </a:lvl1pPr>
            <a:lvl2pPr lvl="1" rtl="0">
              <a:spcBef>
                <a:spcPts val="0"/>
              </a:spcBef>
              <a:spcAft>
                <a:spcPts val="0"/>
              </a:spcAft>
              <a:buSzPts val="1200"/>
              <a:buFont typeface="Roboto Black"/>
              <a:buNone/>
              <a:defRPr sz="1200" b="0">
                <a:latin typeface="Roboto Black"/>
                <a:ea typeface="Roboto Black"/>
                <a:cs typeface="Roboto Black"/>
                <a:sym typeface="Roboto Black"/>
              </a:defRPr>
            </a:lvl2pPr>
            <a:lvl3pPr lvl="2" rtl="0">
              <a:spcBef>
                <a:spcPts val="0"/>
              </a:spcBef>
              <a:spcAft>
                <a:spcPts val="0"/>
              </a:spcAft>
              <a:buSzPts val="1200"/>
              <a:buFont typeface="Roboto Black"/>
              <a:buNone/>
              <a:defRPr sz="1200" b="0">
                <a:latin typeface="Roboto Black"/>
                <a:ea typeface="Roboto Black"/>
                <a:cs typeface="Roboto Black"/>
                <a:sym typeface="Roboto Black"/>
              </a:defRPr>
            </a:lvl3pPr>
            <a:lvl4pPr lvl="3" rtl="0">
              <a:spcBef>
                <a:spcPts val="0"/>
              </a:spcBef>
              <a:spcAft>
                <a:spcPts val="0"/>
              </a:spcAft>
              <a:buSzPts val="1200"/>
              <a:buFont typeface="Roboto Black"/>
              <a:buNone/>
              <a:defRPr sz="1200" b="0">
                <a:latin typeface="Roboto Black"/>
                <a:ea typeface="Roboto Black"/>
                <a:cs typeface="Roboto Black"/>
                <a:sym typeface="Roboto Black"/>
              </a:defRPr>
            </a:lvl4pPr>
            <a:lvl5pPr lvl="4" rtl="0">
              <a:spcBef>
                <a:spcPts val="0"/>
              </a:spcBef>
              <a:spcAft>
                <a:spcPts val="0"/>
              </a:spcAft>
              <a:buSzPts val="1200"/>
              <a:buFont typeface="Roboto Black"/>
              <a:buNone/>
              <a:defRPr sz="1200" b="0">
                <a:latin typeface="Roboto Black"/>
                <a:ea typeface="Roboto Black"/>
                <a:cs typeface="Roboto Black"/>
                <a:sym typeface="Roboto Black"/>
              </a:defRPr>
            </a:lvl5pPr>
            <a:lvl6pPr lvl="5" rtl="0">
              <a:spcBef>
                <a:spcPts val="0"/>
              </a:spcBef>
              <a:spcAft>
                <a:spcPts val="0"/>
              </a:spcAft>
              <a:buSzPts val="1200"/>
              <a:buFont typeface="Roboto Black"/>
              <a:buNone/>
              <a:defRPr sz="1200" b="0">
                <a:latin typeface="Roboto Black"/>
                <a:ea typeface="Roboto Black"/>
                <a:cs typeface="Roboto Black"/>
                <a:sym typeface="Roboto Black"/>
              </a:defRPr>
            </a:lvl6pPr>
            <a:lvl7pPr lvl="6" rtl="0">
              <a:spcBef>
                <a:spcPts val="0"/>
              </a:spcBef>
              <a:spcAft>
                <a:spcPts val="0"/>
              </a:spcAft>
              <a:buSzPts val="1200"/>
              <a:buFont typeface="Roboto Black"/>
              <a:buNone/>
              <a:defRPr sz="1200" b="0">
                <a:latin typeface="Roboto Black"/>
                <a:ea typeface="Roboto Black"/>
                <a:cs typeface="Roboto Black"/>
                <a:sym typeface="Roboto Black"/>
              </a:defRPr>
            </a:lvl7pPr>
            <a:lvl8pPr lvl="7" rtl="0">
              <a:spcBef>
                <a:spcPts val="0"/>
              </a:spcBef>
              <a:spcAft>
                <a:spcPts val="0"/>
              </a:spcAft>
              <a:buSzPts val="1200"/>
              <a:buFont typeface="Roboto Black"/>
              <a:buNone/>
              <a:defRPr sz="1200" b="0">
                <a:latin typeface="Roboto Black"/>
                <a:ea typeface="Roboto Black"/>
                <a:cs typeface="Roboto Black"/>
                <a:sym typeface="Roboto Black"/>
              </a:defRPr>
            </a:lvl8pPr>
            <a:lvl9pPr lvl="8" rtl="0">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Roboto Black"/>
              <a:buNone/>
              <a:defRPr sz="3600" b="0">
                <a:latin typeface="Roboto Black"/>
                <a:ea typeface="Roboto Black"/>
                <a:cs typeface="Roboto Black"/>
                <a:sym typeface="Roboto Black"/>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SzPts val="1200"/>
              <a:buFont typeface="Roboto Mono Thin"/>
              <a:buNone/>
              <a:defRPr sz="1200">
                <a:latin typeface="Roboto Mono Thin"/>
                <a:ea typeface="Roboto Mono Thin"/>
                <a:cs typeface="Roboto Mono Thin"/>
                <a:sym typeface="Roboto Mono Thin"/>
              </a:defRPr>
            </a:lvl2pPr>
            <a:lvl3pPr lvl="2" rtl="0">
              <a:lnSpc>
                <a:spcPct val="100000"/>
              </a:lnSpc>
              <a:spcBef>
                <a:spcPts val="0"/>
              </a:spcBef>
              <a:spcAft>
                <a:spcPts val="0"/>
              </a:spcAft>
              <a:buSzPts val="1200"/>
              <a:buFont typeface="Roboto Mono Thin"/>
              <a:buNone/>
              <a:defRPr sz="1200">
                <a:latin typeface="Roboto Mono Thin"/>
                <a:ea typeface="Roboto Mono Thin"/>
                <a:cs typeface="Roboto Mono Thin"/>
                <a:sym typeface="Roboto Mono Thin"/>
              </a:defRPr>
            </a:lvl3pPr>
            <a:lvl4pPr lvl="3" rtl="0">
              <a:lnSpc>
                <a:spcPct val="100000"/>
              </a:lnSpc>
              <a:spcBef>
                <a:spcPts val="0"/>
              </a:spcBef>
              <a:spcAft>
                <a:spcPts val="0"/>
              </a:spcAft>
              <a:buSzPts val="1200"/>
              <a:buFont typeface="Roboto Mono Thin"/>
              <a:buNone/>
              <a:defRPr sz="1200">
                <a:latin typeface="Roboto Mono Thin"/>
                <a:ea typeface="Roboto Mono Thin"/>
                <a:cs typeface="Roboto Mono Thin"/>
                <a:sym typeface="Roboto Mono Thin"/>
              </a:defRPr>
            </a:lvl4pPr>
            <a:lvl5pPr lvl="4" rtl="0">
              <a:lnSpc>
                <a:spcPct val="100000"/>
              </a:lnSpc>
              <a:spcBef>
                <a:spcPts val="0"/>
              </a:spcBef>
              <a:spcAft>
                <a:spcPts val="0"/>
              </a:spcAft>
              <a:buSzPts val="1200"/>
              <a:buFont typeface="Roboto Mono Thin"/>
              <a:buNone/>
              <a:defRPr sz="1200">
                <a:latin typeface="Roboto Mono Thin"/>
                <a:ea typeface="Roboto Mono Thin"/>
                <a:cs typeface="Roboto Mono Thin"/>
                <a:sym typeface="Roboto Mono Thin"/>
              </a:defRPr>
            </a:lvl5pPr>
            <a:lvl6pPr lvl="5" rtl="0">
              <a:lnSpc>
                <a:spcPct val="100000"/>
              </a:lnSpc>
              <a:spcBef>
                <a:spcPts val="0"/>
              </a:spcBef>
              <a:spcAft>
                <a:spcPts val="0"/>
              </a:spcAft>
              <a:buSzPts val="1200"/>
              <a:buFont typeface="Roboto Mono Thin"/>
              <a:buNone/>
              <a:defRPr sz="1200">
                <a:latin typeface="Roboto Mono Thin"/>
                <a:ea typeface="Roboto Mono Thin"/>
                <a:cs typeface="Roboto Mono Thin"/>
                <a:sym typeface="Roboto Mono Thin"/>
              </a:defRPr>
            </a:lvl6pPr>
            <a:lvl7pPr lvl="6" rtl="0">
              <a:lnSpc>
                <a:spcPct val="100000"/>
              </a:lnSpc>
              <a:spcBef>
                <a:spcPts val="0"/>
              </a:spcBef>
              <a:spcAft>
                <a:spcPts val="0"/>
              </a:spcAft>
              <a:buSzPts val="1200"/>
              <a:buFont typeface="Roboto Mono Thin"/>
              <a:buNone/>
              <a:defRPr sz="1200">
                <a:latin typeface="Roboto Mono Thin"/>
                <a:ea typeface="Roboto Mono Thin"/>
                <a:cs typeface="Roboto Mono Thin"/>
                <a:sym typeface="Roboto Mono Thin"/>
              </a:defRPr>
            </a:lvl7pPr>
            <a:lvl8pPr lvl="7" rtl="0">
              <a:lnSpc>
                <a:spcPct val="100000"/>
              </a:lnSpc>
              <a:spcBef>
                <a:spcPts val="0"/>
              </a:spcBef>
              <a:spcAft>
                <a:spcPts val="0"/>
              </a:spcAft>
              <a:buSzPts val="1200"/>
              <a:buFont typeface="Roboto Mono Thin"/>
              <a:buNone/>
              <a:defRPr sz="1200">
                <a:latin typeface="Roboto Mono Thin"/>
                <a:ea typeface="Roboto Mono Thin"/>
                <a:cs typeface="Roboto Mono Thin"/>
                <a:sym typeface="Roboto Mono Thin"/>
              </a:defRPr>
            </a:lvl8pPr>
            <a:lvl9pPr lvl="8" rtl="0">
              <a:lnSpc>
                <a:spcPct val="100000"/>
              </a:lnSpc>
              <a:spcBef>
                <a:spcPts val="0"/>
              </a:spcBef>
              <a:spcAft>
                <a:spcPts val="0"/>
              </a:spcAft>
              <a:buSzPts val="1200"/>
              <a:buFont typeface="Roboto Mono Thin"/>
              <a:buNone/>
              <a:defRPr sz="1200">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Roboto Black"/>
              <a:buNone/>
              <a:defRPr sz="1200" b="0">
                <a:latin typeface="Roboto Black"/>
                <a:ea typeface="Roboto Black"/>
                <a:cs typeface="Roboto Black"/>
                <a:sym typeface="Roboto Black"/>
              </a:defRPr>
            </a:lvl1pPr>
            <a:lvl2pPr lvl="1" algn="ctr" rtl="0">
              <a:spcBef>
                <a:spcPts val="0"/>
              </a:spcBef>
              <a:spcAft>
                <a:spcPts val="0"/>
              </a:spcAft>
              <a:buSzPts val="1200"/>
              <a:buFont typeface="Roboto Black"/>
              <a:buNone/>
              <a:defRPr sz="1200" b="0">
                <a:latin typeface="Roboto Black"/>
                <a:ea typeface="Roboto Black"/>
                <a:cs typeface="Roboto Black"/>
                <a:sym typeface="Roboto Black"/>
              </a:defRPr>
            </a:lvl2pPr>
            <a:lvl3pPr lvl="2" algn="ctr" rtl="0">
              <a:spcBef>
                <a:spcPts val="0"/>
              </a:spcBef>
              <a:spcAft>
                <a:spcPts val="0"/>
              </a:spcAft>
              <a:buSzPts val="1200"/>
              <a:buFont typeface="Roboto Black"/>
              <a:buNone/>
              <a:defRPr sz="1200" b="0">
                <a:latin typeface="Roboto Black"/>
                <a:ea typeface="Roboto Black"/>
                <a:cs typeface="Roboto Black"/>
                <a:sym typeface="Roboto Black"/>
              </a:defRPr>
            </a:lvl3pPr>
            <a:lvl4pPr lvl="3" algn="ctr" rtl="0">
              <a:spcBef>
                <a:spcPts val="0"/>
              </a:spcBef>
              <a:spcAft>
                <a:spcPts val="0"/>
              </a:spcAft>
              <a:buSzPts val="1200"/>
              <a:buFont typeface="Roboto Black"/>
              <a:buNone/>
              <a:defRPr sz="1200" b="0">
                <a:latin typeface="Roboto Black"/>
                <a:ea typeface="Roboto Black"/>
                <a:cs typeface="Roboto Black"/>
                <a:sym typeface="Roboto Black"/>
              </a:defRPr>
            </a:lvl4pPr>
            <a:lvl5pPr lvl="4" algn="ctr" rtl="0">
              <a:spcBef>
                <a:spcPts val="0"/>
              </a:spcBef>
              <a:spcAft>
                <a:spcPts val="0"/>
              </a:spcAft>
              <a:buSzPts val="1200"/>
              <a:buFont typeface="Roboto Black"/>
              <a:buNone/>
              <a:defRPr sz="1200" b="0">
                <a:latin typeface="Roboto Black"/>
                <a:ea typeface="Roboto Black"/>
                <a:cs typeface="Roboto Black"/>
                <a:sym typeface="Roboto Black"/>
              </a:defRPr>
            </a:lvl5pPr>
            <a:lvl6pPr lvl="5" algn="ctr" rtl="0">
              <a:spcBef>
                <a:spcPts val="0"/>
              </a:spcBef>
              <a:spcAft>
                <a:spcPts val="0"/>
              </a:spcAft>
              <a:buSzPts val="1200"/>
              <a:buFont typeface="Roboto Black"/>
              <a:buNone/>
              <a:defRPr sz="1200" b="0">
                <a:latin typeface="Roboto Black"/>
                <a:ea typeface="Roboto Black"/>
                <a:cs typeface="Roboto Black"/>
                <a:sym typeface="Roboto Black"/>
              </a:defRPr>
            </a:lvl6pPr>
            <a:lvl7pPr lvl="6" algn="ctr" rtl="0">
              <a:spcBef>
                <a:spcPts val="0"/>
              </a:spcBef>
              <a:spcAft>
                <a:spcPts val="0"/>
              </a:spcAft>
              <a:buSzPts val="1200"/>
              <a:buFont typeface="Roboto Black"/>
              <a:buNone/>
              <a:defRPr sz="1200" b="0">
                <a:latin typeface="Roboto Black"/>
                <a:ea typeface="Roboto Black"/>
                <a:cs typeface="Roboto Black"/>
                <a:sym typeface="Roboto Black"/>
              </a:defRPr>
            </a:lvl7pPr>
            <a:lvl8pPr lvl="7" algn="ctr" rtl="0">
              <a:spcBef>
                <a:spcPts val="0"/>
              </a:spcBef>
              <a:spcAft>
                <a:spcPts val="0"/>
              </a:spcAft>
              <a:buSzPts val="1200"/>
              <a:buFont typeface="Roboto Black"/>
              <a:buNone/>
              <a:defRPr sz="1200" b="0">
                <a:latin typeface="Roboto Black"/>
                <a:ea typeface="Roboto Black"/>
                <a:cs typeface="Roboto Black"/>
                <a:sym typeface="Roboto Black"/>
              </a:defRPr>
            </a:lvl8pPr>
            <a:lvl9pPr lvl="8" algn="ctr" rtl="0">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Roboto Black"/>
              <a:buNone/>
              <a:defRPr sz="1200" b="0">
                <a:latin typeface="Roboto Black"/>
                <a:ea typeface="Roboto Black"/>
                <a:cs typeface="Roboto Black"/>
                <a:sym typeface="Roboto Black"/>
              </a:defRPr>
            </a:lvl1pPr>
            <a:lvl2pPr lvl="1" algn="ctr" rtl="0">
              <a:spcBef>
                <a:spcPts val="0"/>
              </a:spcBef>
              <a:spcAft>
                <a:spcPts val="0"/>
              </a:spcAft>
              <a:buSzPts val="1200"/>
              <a:buFont typeface="Roboto Black"/>
              <a:buNone/>
              <a:defRPr sz="1200" b="0">
                <a:latin typeface="Roboto Black"/>
                <a:ea typeface="Roboto Black"/>
                <a:cs typeface="Roboto Black"/>
                <a:sym typeface="Roboto Black"/>
              </a:defRPr>
            </a:lvl2pPr>
            <a:lvl3pPr lvl="2" algn="ctr" rtl="0">
              <a:spcBef>
                <a:spcPts val="0"/>
              </a:spcBef>
              <a:spcAft>
                <a:spcPts val="0"/>
              </a:spcAft>
              <a:buSzPts val="1200"/>
              <a:buFont typeface="Roboto Black"/>
              <a:buNone/>
              <a:defRPr sz="1200" b="0">
                <a:latin typeface="Roboto Black"/>
                <a:ea typeface="Roboto Black"/>
                <a:cs typeface="Roboto Black"/>
                <a:sym typeface="Roboto Black"/>
              </a:defRPr>
            </a:lvl3pPr>
            <a:lvl4pPr lvl="3" algn="ctr" rtl="0">
              <a:spcBef>
                <a:spcPts val="0"/>
              </a:spcBef>
              <a:spcAft>
                <a:spcPts val="0"/>
              </a:spcAft>
              <a:buSzPts val="1200"/>
              <a:buFont typeface="Roboto Black"/>
              <a:buNone/>
              <a:defRPr sz="1200" b="0">
                <a:latin typeface="Roboto Black"/>
                <a:ea typeface="Roboto Black"/>
                <a:cs typeface="Roboto Black"/>
                <a:sym typeface="Roboto Black"/>
              </a:defRPr>
            </a:lvl4pPr>
            <a:lvl5pPr lvl="4" algn="ctr" rtl="0">
              <a:spcBef>
                <a:spcPts val="0"/>
              </a:spcBef>
              <a:spcAft>
                <a:spcPts val="0"/>
              </a:spcAft>
              <a:buSzPts val="1200"/>
              <a:buFont typeface="Roboto Black"/>
              <a:buNone/>
              <a:defRPr sz="1200" b="0">
                <a:latin typeface="Roboto Black"/>
                <a:ea typeface="Roboto Black"/>
                <a:cs typeface="Roboto Black"/>
                <a:sym typeface="Roboto Black"/>
              </a:defRPr>
            </a:lvl5pPr>
            <a:lvl6pPr lvl="5" algn="ctr" rtl="0">
              <a:spcBef>
                <a:spcPts val="0"/>
              </a:spcBef>
              <a:spcAft>
                <a:spcPts val="0"/>
              </a:spcAft>
              <a:buSzPts val="1200"/>
              <a:buFont typeface="Roboto Black"/>
              <a:buNone/>
              <a:defRPr sz="1200" b="0">
                <a:latin typeface="Roboto Black"/>
                <a:ea typeface="Roboto Black"/>
                <a:cs typeface="Roboto Black"/>
                <a:sym typeface="Roboto Black"/>
              </a:defRPr>
            </a:lvl6pPr>
            <a:lvl7pPr lvl="6" algn="ctr" rtl="0">
              <a:spcBef>
                <a:spcPts val="0"/>
              </a:spcBef>
              <a:spcAft>
                <a:spcPts val="0"/>
              </a:spcAft>
              <a:buSzPts val="1200"/>
              <a:buFont typeface="Roboto Black"/>
              <a:buNone/>
              <a:defRPr sz="1200" b="0">
                <a:latin typeface="Roboto Black"/>
                <a:ea typeface="Roboto Black"/>
                <a:cs typeface="Roboto Black"/>
                <a:sym typeface="Roboto Black"/>
              </a:defRPr>
            </a:lvl7pPr>
            <a:lvl8pPr lvl="7" algn="ctr" rtl="0">
              <a:spcBef>
                <a:spcPts val="0"/>
              </a:spcBef>
              <a:spcAft>
                <a:spcPts val="0"/>
              </a:spcAft>
              <a:buSzPts val="1200"/>
              <a:buFont typeface="Roboto Black"/>
              <a:buNone/>
              <a:defRPr sz="1200" b="0">
                <a:latin typeface="Roboto Black"/>
                <a:ea typeface="Roboto Black"/>
                <a:cs typeface="Roboto Black"/>
                <a:sym typeface="Roboto Black"/>
              </a:defRPr>
            </a:lvl8pPr>
            <a:lvl9pPr lvl="8" algn="ctr" rtl="0">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Roboto Black"/>
              <a:buNone/>
              <a:defRPr sz="1200" b="0">
                <a:latin typeface="Roboto Black"/>
                <a:ea typeface="Roboto Black"/>
                <a:cs typeface="Roboto Black"/>
                <a:sym typeface="Roboto Black"/>
              </a:defRPr>
            </a:lvl1pPr>
            <a:lvl2pPr lvl="1" algn="ctr" rtl="0">
              <a:spcBef>
                <a:spcPts val="0"/>
              </a:spcBef>
              <a:spcAft>
                <a:spcPts val="0"/>
              </a:spcAft>
              <a:buSzPts val="1200"/>
              <a:buFont typeface="Roboto Black"/>
              <a:buNone/>
              <a:defRPr sz="1200" b="0">
                <a:latin typeface="Roboto Black"/>
                <a:ea typeface="Roboto Black"/>
                <a:cs typeface="Roboto Black"/>
                <a:sym typeface="Roboto Black"/>
              </a:defRPr>
            </a:lvl2pPr>
            <a:lvl3pPr lvl="2" algn="ctr" rtl="0">
              <a:spcBef>
                <a:spcPts val="0"/>
              </a:spcBef>
              <a:spcAft>
                <a:spcPts val="0"/>
              </a:spcAft>
              <a:buSzPts val="1200"/>
              <a:buFont typeface="Roboto Black"/>
              <a:buNone/>
              <a:defRPr sz="1200" b="0">
                <a:latin typeface="Roboto Black"/>
                <a:ea typeface="Roboto Black"/>
                <a:cs typeface="Roboto Black"/>
                <a:sym typeface="Roboto Black"/>
              </a:defRPr>
            </a:lvl3pPr>
            <a:lvl4pPr lvl="3" algn="ctr" rtl="0">
              <a:spcBef>
                <a:spcPts val="0"/>
              </a:spcBef>
              <a:spcAft>
                <a:spcPts val="0"/>
              </a:spcAft>
              <a:buSzPts val="1200"/>
              <a:buFont typeface="Roboto Black"/>
              <a:buNone/>
              <a:defRPr sz="1200" b="0">
                <a:latin typeface="Roboto Black"/>
                <a:ea typeface="Roboto Black"/>
                <a:cs typeface="Roboto Black"/>
                <a:sym typeface="Roboto Black"/>
              </a:defRPr>
            </a:lvl4pPr>
            <a:lvl5pPr lvl="4" algn="ctr" rtl="0">
              <a:spcBef>
                <a:spcPts val="0"/>
              </a:spcBef>
              <a:spcAft>
                <a:spcPts val="0"/>
              </a:spcAft>
              <a:buSzPts val="1200"/>
              <a:buFont typeface="Roboto Black"/>
              <a:buNone/>
              <a:defRPr sz="1200" b="0">
                <a:latin typeface="Roboto Black"/>
                <a:ea typeface="Roboto Black"/>
                <a:cs typeface="Roboto Black"/>
                <a:sym typeface="Roboto Black"/>
              </a:defRPr>
            </a:lvl5pPr>
            <a:lvl6pPr lvl="5" algn="ctr" rtl="0">
              <a:spcBef>
                <a:spcPts val="0"/>
              </a:spcBef>
              <a:spcAft>
                <a:spcPts val="0"/>
              </a:spcAft>
              <a:buSzPts val="1200"/>
              <a:buFont typeface="Roboto Black"/>
              <a:buNone/>
              <a:defRPr sz="1200" b="0">
                <a:latin typeface="Roboto Black"/>
                <a:ea typeface="Roboto Black"/>
                <a:cs typeface="Roboto Black"/>
                <a:sym typeface="Roboto Black"/>
              </a:defRPr>
            </a:lvl6pPr>
            <a:lvl7pPr lvl="6" algn="ctr" rtl="0">
              <a:spcBef>
                <a:spcPts val="0"/>
              </a:spcBef>
              <a:spcAft>
                <a:spcPts val="0"/>
              </a:spcAft>
              <a:buSzPts val="1200"/>
              <a:buFont typeface="Roboto Black"/>
              <a:buNone/>
              <a:defRPr sz="1200" b="0">
                <a:latin typeface="Roboto Black"/>
                <a:ea typeface="Roboto Black"/>
                <a:cs typeface="Roboto Black"/>
                <a:sym typeface="Roboto Black"/>
              </a:defRPr>
            </a:lvl7pPr>
            <a:lvl8pPr lvl="7" algn="ctr" rtl="0">
              <a:spcBef>
                <a:spcPts val="0"/>
              </a:spcBef>
              <a:spcAft>
                <a:spcPts val="0"/>
              </a:spcAft>
              <a:buSzPts val="1200"/>
              <a:buFont typeface="Roboto Black"/>
              <a:buNone/>
              <a:defRPr sz="1200" b="0">
                <a:latin typeface="Roboto Black"/>
                <a:ea typeface="Roboto Black"/>
                <a:cs typeface="Roboto Black"/>
                <a:sym typeface="Roboto Black"/>
              </a:defRPr>
            </a:lvl8pPr>
            <a:lvl9pPr lvl="8" algn="ctr" rtl="0">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Font typeface="Roboto Black"/>
              <a:buNone/>
              <a:defRPr sz="3000" b="0">
                <a:latin typeface="Roboto Black"/>
                <a:ea typeface="Roboto Black"/>
                <a:cs typeface="Roboto Black"/>
                <a:sym typeface="Roboto Black"/>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chemeClr val="lt1"/>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Roboto Black"/>
              <a:buNone/>
              <a:defRPr sz="2800">
                <a:solidFill>
                  <a:schemeClr val="lt1"/>
                </a:solidFill>
                <a:latin typeface="Roboto Black"/>
                <a:ea typeface="Roboto Black"/>
                <a:cs typeface="Roboto Black"/>
                <a:sym typeface="Roboto Black"/>
              </a:defRPr>
            </a:lvl1pPr>
            <a:lvl2pPr lvl="1">
              <a:spcBef>
                <a:spcPts val="0"/>
              </a:spcBef>
              <a:spcAft>
                <a:spcPts val="0"/>
              </a:spcAft>
              <a:buClr>
                <a:schemeClr val="lt1"/>
              </a:buClr>
              <a:buSzPts val="2800"/>
              <a:buFont typeface="Bree Serif"/>
              <a:buNone/>
              <a:defRPr sz="2800" b="1">
                <a:solidFill>
                  <a:schemeClr val="lt1"/>
                </a:solidFill>
                <a:latin typeface="Bree Serif"/>
                <a:ea typeface="Bree Serif"/>
                <a:cs typeface="Bree Serif"/>
                <a:sym typeface="Bree Serif"/>
              </a:defRPr>
            </a:lvl2pPr>
            <a:lvl3pPr lvl="2">
              <a:spcBef>
                <a:spcPts val="0"/>
              </a:spcBef>
              <a:spcAft>
                <a:spcPts val="0"/>
              </a:spcAft>
              <a:buClr>
                <a:schemeClr val="lt1"/>
              </a:buClr>
              <a:buSzPts val="2800"/>
              <a:buFont typeface="Bree Serif"/>
              <a:buNone/>
              <a:defRPr sz="2800" b="1">
                <a:solidFill>
                  <a:schemeClr val="lt1"/>
                </a:solidFill>
                <a:latin typeface="Bree Serif"/>
                <a:ea typeface="Bree Serif"/>
                <a:cs typeface="Bree Serif"/>
                <a:sym typeface="Bree Serif"/>
              </a:defRPr>
            </a:lvl3pPr>
            <a:lvl4pPr lvl="3">
              <a:spcBef>
                <a:spcPts val="0"/>
              </a:spcBef>
              <a:spcAft>
                <a:spcPts val="0"/>
              </a:spcAft>
              <a:buClr>
                <a:schemeClr val="lt1"/>
              </a:buClr>
              <a:buSzPts val="2800"/>
              <a:buFont typeface="Bree Serif"/>
              <a:buNone/>
              <a:defRPr sz="2800" b="1">
                <a:solidFill>
                  <a:schemeClr val="lt1"/>
                </a:solidFill>
                <a:latin typeface="Bree Serif"/>
                <a:ea typeface="Bree Serif"/>
                <a:cs typeface="Bree Serif"/>
                <a:sym typeface="Bree Serif"/>
              </a:defRPr>
            </a:lvl4pPr>
            <a:lvl5pPr lvl="4">
              <a:spcBef>
                <a:spcPts val="0"/>
              </a:spcBef>
              <a:spcAft>
                <a:spcPts val="0"/>
              </a:spcAft>
              <a:buClr>
                <a:schemeClr val="lt1"/>
              </a:buClr>
              <a:buSzPts val="2800"/>
              <a:buFont typeface="Bree Serif"/>
              <a:buNone/>
              <a:defRPr sz="2800" b="1">
                <a:solidFill>
                  <a:schemeClr val="lt1"/>
                </a:solidFill>
                <a:latin typeface="Bree Serif"/>
                <a:ea typeface="Bree Serif"/>
                <a:cs typeface="Bree Serif"/>
                <a:sym typeface="Bree Serif"/>
              </a:defRPr>
            </a:lvl5pPr>
            <a:lvl6pPr lvl="5">
              <a:spcBef>
                <a:spcPts val="0"/>
              </a:spcBef>
              <a:spcAft>
                <a:spcPts val="0"/>
              </a:spcAft>
              <a:buClr>
                <a:schemeClr val="lt1"/>
              </a:buClr>
              <a:buSzPts val="2800"/>
              <a:buFont typeface="Bree Serif"/>
              <a:buNone/>
              <a:defRPr sz="2800" b="1">
                <a:solidFill>
                  <a:schemeClr val="lt1"/>
                </a:solidFill>
                <a:latin typeface="Bree Serif"/>
                <a:ea typeface="Bree Serif"/>
                <a:cs typeface="Bree Serif"/>
                <a:sym typeface="Bree Serif"/>
              </a:defRPr>
            </a:lvl6pPr>
            <a:lvl7pPr lvl="6">
              <a:spcBef>
                <a:spcPts val="0"/>
              </a:spcBef>
              <a:spcAft>
                <a:spcPts val="0"/>
              </a:spcAft>
              <a:buClr>
                <a:schemeClr val="lt1"/>
              </a:buClr>
              <a:buSzPts val="2800"/>
              <a:buFont typeface="Bree Serif"/>
              <a:buNone/>
              <a:defRPr sz="2800" b="1">
                <a:solidFill>
                  <a:schemeClr val="lt1"/>
                </a:solidFill>
                <a:latin typeface="Bree Serif"/>
                <a:ea typeface="Bree Serif"/>
                <a:cs typeface="Bree Serif"/>
                <a:sym typeface="Bree Serif"/>
              </a:defRPr>
            </a:lvl7pPr>
            <a:lvl8pPr lvl="7">
              <a:spcBef>
                <a:spcPts val="0"/>
              </a:spcBef>
              <a:spcAft>
                <a:spcPts val="0"/>
              </a:spcAft>
              <a:buClr>
                <a:schemeClr val="lt1"/>
              </a:buClr>
              <a:buSzPts val="2800"/>
              <a:buFont typeface="Bree Serif"/>
              <a:buNone/>
              <a:defRPr sz="2800" b="1">
                <a:solidFill>
                  <a:schemeClr val="lt1"/>
                </a:solidFill>
                <a:latin typeface="Bree Serif"/>
                <a:ea typeface="Bree Serif"/>
                <a:cs typeface="Bree Serif"/>
                <a:sym typeface="Bree Serif"/>
              </a:defRPr>
            </a:lvl8pPr>
            <a:lvl9pPr lvl="8">
              <a:spcBef>
                <a:spcPts val="0"/>
              </a:spcBef>
              <a:spcAft>
                <a:spcPts val="0"/>
              </a:spcAft>
              <a:buClr>
                <a:schemeClr val="lt1"/>
              </a:buClr>
              <a:buSzPts val="2800"/>
              <a:buFont typeface="Bree Serif"/>
              <a:buNone/>
              <a:defRPr sz="2800" b="1">
                <a:solidFill>
                  <a:schemeClr val="lt1"/>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Roboto Light"/>
              <a:buChar char="●"/>
              <a:defRPr sz="1800">
                <a:solidFill>
                  <a:schemeClr val="lt1"/>
                </a:solidFill>
                <a:latin typeface="Roboto Light"/>
                <a:ea typeface="Roboto Light"/>
                <a:cs typeface="Roboto Light"/>
                <a:sym typeface="Roboto Light"/>
              </a:defRPr>
            </a:lvl1pPr>
            <a:lvl2pPr marL="914400" lvl="1"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2pPr>
            <a:lvl3pPr marL="1371600" lvl="2"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3pPr>
            <a:lvl4pPr marL="1828800" lvl="3"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4pPr>
            <a:lvl5pPr marL="2286000" lvl="4"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5pPr>
            <a:lvl6pPr marL="2743200" lvl="5"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6pPr>
            <a:lvl7pPr marL="3200400" lvl="6"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7pPr>
            <a:lvl8pPr marL="3657600" lvl="7"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8pPr>
            <a:lvl9pPr marL="4114800" lvl="8" indent="-317500">
              <a:lnSpc>
                <a:spcPct val="115000"/>
              </a:lnSpc>
              <a:spcBef>
                <a:spcPts val="1600"/>
              </a:spcBef>
              <a:spcAft>
                <a:spcPts val="1600"/>
              </a:spcAft>
              <a:buClr>
                <a:schemeClr val="lt1"/>
              </a:buClr>
              <a:buSzPts val="1400"/>
              <a:buFont typeface="Roboto Light"/>
              <a:buChar char="■"/>
              <a:defRPr>
                <a:solidFill>
                  <a:schemeClr val="lt1"/>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60" r:id="rId5"/>
    <p:sldLayoutId id="214748366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4846882" y="2532692"/>
            <a:ext cx="3520093" cy="174393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sz="2000" dirty="0" err="1">
                <a:solidFill>
                  <a:schemeClr val="accent1"/>
                </a:solidFill>
              </a:rPr>
              <a:t>Generarea</a:t>
            </a:r>
            <a:r>
              <a:rPr lang="en-GB" sz="2000" dirty="0">
                <a:solidFill>
                  <a:schemeClr val="accent1"/>
                </a:solidFill>
              </a:rPr>
              <a:t> </a:t>
            </a:r>
            <a:r>
              <a:rPr lang="en-GB" sz="2000" dirty="0" err="1">
                <a:solidFill>
                  <a:schemeClr val="accent1"/>
                </a:solidFill>
              </a:rPr>
              <a:t>avansată</a:t>
            </a:r>
            <a:r>
              <a:rPr lang="en-GB" sz="2000" dirty="0">
                <a:solidFill>
                  <a:schemeClr val="accent1"/>
                </a:solidFill>
              </a:rPr>
              <a:t> a </a:t>
            </a:r>
            <a:r>
              <a:rPr lang="en-GB" sz="2000" dirty="0" err="1">
                <a:solidFill>
                  <a:schemeClr val="accent1"/>
                </a:solidFill>
              </a:rPr>
              <a:t>funcțiilor</a:t>
            </a:r>
            <a:r>
              <a:rPr lang="en-GB" sz="2000" dirty="0">
                <a:solidFill>
                  <a:schemeClr val="accent1"/>
                </a:solidFill>
              </a:rPr>
              <a:t>/</a:t>
            </a:r>
            <a:r>
              <a:rPr lang="en-GB" sz="2000" dirty="0" err="1">
                <a:solidFill>
                  <a:schemeClr val="accent1"/>
                </a:solidFill>
              </a:rPr>
              <a:t>arborilor</a:t>
            </a:r>
            <a:r>
              <a:rPr lang="en-GB" sz="2000" dirty="0">
                <a:solidFill>
                  <a:schemeClr val="accent1"/>
                </a:solidFill>
              </a:rPr>
              <a:t> </a:t>
            </a:r>
            <a:r>
              <a:rPr lang="en-GB" sz="2000" dirty="0" err="1">
                <a:solidFill>
                  <a:schemeClr val="accent1"/>
                </a:solidFill>
              </a:rPr>
              <a:t>pentru</a:t>
            </a:r>
            <a:r>
              <a:rPr lang="en-GB" sz="2000" dirty="0">
                <a:solidFill>
                  <a:schemeClr val="accent1"/>
                </a:solidFill>
              </a:rPr>
              <a:t> </a:t>
            </a:r>
            <a:r>
              <a:rPr lang="en-GB" sz="2000" dirty="0" err="1">
                <a:solidFill>
                  <a:schemeClr val="accent1"/>
                </a:solidFill>
              </a:rPr>
              <a:t>evaluarea</a:t>
            </a:r>
            <a:r>
              <a:rPr lang="en-GB" sz="2000" dirty="0">
                <a:solidFill>
                  <a:schemeClr val="accent1"/>
                </a:solidFill>
              </a:rPr>
              <a:t> </a:t>
            </a:r>
            <a:r>
              <a:rPr lang="en-GB" sz="2000" dirty="0" err="1">
                <a:solidFill>
                  <a:schemeClr val="accent1"/>
                </a:solidFill>
              </a:rPr>
              <a:t>îmbunătățită</a:t>
            </a:r>
            <a:r>
              <a:rPr lang="en-GB" sz="2000" dirty="0">
                <a:solidFill>
                  <a:schemeClr val="accent1"/>
                </a:solidFill>
              </a:rPr>
              <a:t> a binarizării </a:t>
            </a:r>
            <a:r>
              <a:rPr lang="en-GB" sz="2000" dirty="0" err="1">
                <a:solidFill>
                  <a:schemeClr val="accent1"/>
                </a:solidFill>
              </a:rPr>
              <a:t>în</a:t>
            </a:r>
            <a:r>
              <a:rPr lang="en-GB" sz="2000" dirty="0">
                <a:solidFill>
                  <a:schemeClr val="accent1"/>
                </a:solidFill>
              </a:rPr>
              <a:t> </a:t>
            </a:r>
            <a:r>
              <a:rPr lang="en-GB" sz="2000" dirty="0" err="1">
                <a:solidFill>
                  <a:schemeClr val="accent1"/>
                </a:solidFill>
              </a:rPr>
              <a:t>procesarea</a:t>
            </a:r>
            <a:r>
              <a:rPr lang="en-GB" sz="2000" dirty="0">
                <a:solidFill>
                  <a:schemeClr val="accent1"/>
                </a:solidFill>
              </a:rPr>
              <a:t> </a:t>
            </a:r>
            <a:r>
              <a:rPr lang="en-GB" sz="2000" dirty="0" err="1">
                <a:solidFill>
                  <a:schemeClr val="accent1"/>
                </a:solidFill>
              </a:rPr>
              <a:t>imaginilor</a:t>
            </a:r>
            <a:endParaRPr lang="en-GB" sz="2000" dirty="0">
              <a:solidFill>
                <a:schemeClr val="accent1"/>
              </a:solidFill>
            </a:endParaRPr>
          </a:p>
        </p:txBody>
      </p:sp>
      <p:sp>
        <p:nvSpPr>
          <p:cNvPr id="110" name="Google Shape;110;p2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t>Proiect realizat în cadrul cursului Managementul Proiectelor Software  </a:t>
            </a:r>
            <a:endParaRPr dirty="0"/>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dirty="0"/>
              <a:t>ABORDARE LOCALĂ &amp; GLOBALĂ I</a:t>
            </a:r>
            <a:endParaRPr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13" name="Subtitle 12">
            <a:extLst>
              <a:ext uri="{FF2B5EF4-FFF2-40B4-BE49-F238E27FC236}">
                <a16:creationId xmlns:a16="http://schemas.microsoft.com/office/drawing/2014/main" id="{F12CD108-55AD-73CB-EFC4-40D0D745048A}"/>
              </a:ext>
            </a:extLst>
          </p:cNvPr>
          <p:cNvSpPr>
            <a:spLocks noGrp="1"/>
          </p:cNvSpPr>
          <p:nvPr>
            <p:ph type="subTitle" idx="2"/>
          </p:nvPr>
        </p:nvSpPr>
        <p:spPr>
          <a:xfrm>
            <a:off x="887767" y="1651247"/>
            <a:ext cx="7368466" cy="3036163"/>
          </a:xfrm>
        </p:spPr>
        <p:txBody>
          <a:bodyPr/>
          <a:lstStyle/>
          <a:p>
            <a:pPr algn="just"/>
            <a:r>
              <a:rPr lang="ro-RO" sz="2400" b="1" dirty="0"/>
              <a:t>Soluția locală </a:t>
            </a:r>
            <a:r>
              <a:rPr lang="ro-RO" sz="2400" dirty="0"/>
              <a:t>se concentrează pe optimizarea arborilor individuali, ajustându-i pe fiecare dintre ei pentru o eficacitate maximă în binarizare.</a:t>
            </a:r>
          </a:p>
          <a:p>
            <a:pPr algn="just"/>
            <a:endParaRPr lang="ro-RO" sz="2400" dirty="0"/>
          </a:p>
          <a:p>
            <a:pPr algn="just"/>
            <a:r>
              <a:rPr lang="ro-RO" sz="2400" dirty="0"/>
              <a:t>În schimb, </a:t>
            </a:r>
            <a:r>
              <a:rPr lang="ro-RO" sz="2400" b="1" dirty="0"/>
              <a:t>soluția globală </a:t>
            </a:r>
            <a:r>
              <a:rPr lang="ro-RO" sz="2400" dirty="0"/>
              <a:t>cuprinde o perspectivă mai largă, evaluând performanța arborilor într-un context mai generalizat.</a:t>
            </a:r>
          </a:p>
        </p:txBody>
      </p:sp>
    </p:spTree>
    <p:extLst>
      <p:ext uri="{BB962C8B-B14F-4D97-AF65-F5344CB8AC3E}">
        <p14:creationId xmlns:p14="http://schemas.microsoft.com/office/powerpoint/2010/main" val="2179252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dirty="0"/>
              <a:t>ABORDARE LOCALĂ &amp; GLOBALĂ II</a:t>
            </a:r>
            <a:endParaRPr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13" name="Subtitle 12">
            <a:extLst>
              <a:ext uri="{FF2B5EF4-FFF2-40B4-BE49-F238E27FC236}">
                <a16:creationId xmlns:a16="http://schemas.microsoft.com/office/drawing/2014/main" id="{F12CD108-55AD-73CB-EFC4-40D0D745048A}"/>
              </a:ext>
            </a:extLst>
          </p:cNvPr>
          <p:cNvSpPr>
            <a:spLocks noGrp="1"/>
          </p:cNvSpPr>
          <p:nvPr>
            <p:ph type="subTitle" idx="2"/>
          </p:nvPr>
        </p:nvSpPr>
        <p:spPr>
          <a:xfrm>
            <a:off x="887767" y="1970843"/>
            <a:ext cx="7368466" cy="2228295"/>
          </a:xfrm>
        </p:spPr>
        <p:txBody>
          <a:bodyPr/>
          <a:lstStyle/>
          <a:p>
            <a:pPr algn="just"/>
            <a:r>
              <a:rPr lang="ro-RO" sz="2400" dirty="0"/>
              <a:t>În timp ce soluțiile </a:t>
            </a:r>
            <a:r>
              <a:rPr lang="ro-RO" sz="2400" b="1" dirty="0"/>
              <a:t>locale</a:t>
            </a:r>
            <a:r>
              <a:rPr lang="ro-RO" sz="2400" dirty="0"/>
              <a:t> au demonstrat o acuratețe remarcabilă în cazuri de testare specifice, soluțiile </a:t>
            </a:r>
            <a:r>
              <a:rPr lang="ro-RO" sz="2400" b="1" dirty="0"/>
              <a:t>globale</a:t>
            </a:r>
            <a:r>
              <a:rPr lang="ro-RO" sz="2400" dirty="0"/>
              <a:t> au demonstrat o performanță constantă pe o gamă mai largă de date.</a:t>
            </a:r>
          </a:p>
        </p:txBody>
      </p:sp>
    </p:spTree>
    <p:extLst>
      <p:ext uri="{BB962C8B-B14F-4D97-AF65-F5344CB8AC3E}">
        <p14:creationId xmlns:p14="http://schemas.microsoft.com/office/powerpoint/2010/main" val="208307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dirty="0"/>
              <a:t>F-MEASURE MAXIM REZULTAT</a:t>
            </a:r>
            <a:endParaRPr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13" name="Subtitle 12">
            <a:extLst>
              <a:ext uri="{FF2B5EF4-FFF2-40B4-BE49-F238E27FC236}">
                <a16:creationId xmlns:a16="http://schemas.microsoft.com/office/drawing/2014/main" id="{F12CD108-55AD-73CB-EFC4-40D0D745048A}"/>
              </a:ext>
            </a:extLst>
          </p:cNvPr>
          <p:cNvSpPr>
            <a:spLocks noGrp="1"/>
          </p:cNvSpPr>
          <p:nvPr>
            <p:ph type="subTitle" idx="2"/>
          </p:nvPr>
        </p:nvSpPr>
        <p:spPr>
          <a:xfrm>
            <a:off x="887767" y="2179980"/>
            <a:ext cx="7368466" cy="2625671"/>
          </a:xfrm>
        </p:spPr>
        <p:txBody>
          <a:bodyPr/>
          <a:lstStyle/>
          <a:p>
            <a:pPr algn="just"/>
            <a:r>
              <a:rPr lang="en-US" sz="2400" dirty="0"/>
              <a:t>Dup</a:t>
            </a:r>
            <a:r>
              <a:rPr lang="ro-RO" sz="2400" dirty="0"/>
              <a:t>ă mai multe rulări, putem concluziona că valoarea maximă este aproximativ 68 (+/-) pentru binarizare locală.</a:t>
            </a:r>
          </a:p>
        </p:txBody>
      </p:sp>
    </p:spTree>
    <p:extLst>
      <p:ext uri="{BB962C8B-B14F-4D97-AF65-F5344CB8AC3E}">
        <p14:creationId xmlns:p14="http://schemas.microsoft.com/office/powerpoint/2010/main" val="2021891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dirty="0"/>
              <a:t>CONCLUZII</a:t>
            </a:r>
            <a:endParaRPr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13" name="Subtitle 12">
            <a:extLst>
              <a:ext uri="{FF2B5EF4-FFF2-40B4-BE49-F238E27FC236}">
                <a16:creationId xmlns:a16="http://schemas.microsoft.com/office/drawing/2014/main" id="{F12CD108-55AD-73CB-EFC4-40D0D745048A}"/>
              </a:ext>
            </a:extLst>
          </p:cNvPr>
          <p:cNvSpPr>
            <a:spLocks noGrp="1"/>
          </p:cNvSpPr>
          <p:nvPr>
            <p:ph type="subTitle" idx="2"/>
          </p:nvPr>
        </p:nvSpPr>
        <p:spPr>
          <a:xfrm>
            <a:off x="887767" y="2061739"/>
            <a:ext cx="7368466" cy="2625671"/>
          </a:xfrm>
        </p:spPr>
        <p:txBody>
          <a:bodyPr/>
          <a:lstStyle/>
          <a:p>
            <a:pPr algn="just"/>
            <a:r>
              <a:rPr lang="ro-RO" sz="2400" dirty="0"/>
              <a:t>Abordarea ilustrată prin evaluările globale și locale ale arborelui indică o cale propice pentru viitoarele îmbunătățiri ale software-ului, fiind utilă și pentru cercetare. Soluția este adaptabilă și extinde capacitățile inovatoare ale software-ului dezvoltat.</a:t>
            </a:r>
          </a:p>
        </p:txBody>
      </p:sp>
    </p:spTree>
    <p:extLst>
      <p:ext uri="{BB962C8B-B14F-4D97-AF65-F5344CB8AC3E}">
        <p14:creationId xmlns:p14="http://schemas.microsoft.com/office/powerpoint/2010/main" val="475492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THANKS!</a:t>
            </a:r>
            <a:endParaRPr dirty="0"/>
          </a:p>
        </p:txBody>
      </p:sp>
      <p:sp>
        <p:nvSpPr>
          <p:cNvPr id="1127" name="Google Shape;1127;p40"/>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600" dirty="0"/>
              <a:t>Bogdan Costin Pavăl</a:t>
            </a:r>
          </a:p>
          <a:p>
            <a:pPr marL="0" lvl="0" indent="0" algn="l" rtl="0">
              <a:spcBef>
                <a:spcPts val="0"/>
              </a:spcBef>
              <a:spcAft>
                <a:spcPts val="0"/>
              </a:spcAft>
              <a:buNone/>
            </a:pPr>
            <a:r>
              <a:rPr lang="es" sz="1600" dirty="0"/>
              <a:t>Ștefan Andrei Panait</a:t>
            </a:r>
          </a:p>
          <a:p>
            <a:pPr marL="0" lvl="0" indent="0" algn="l" rtl="0">
              <a:spcBef>
                <a:spcPts val="0"/>
              </a:spcBef>
              <a:spcAft>
                <a:spcPts val="0"/>
              </a:spcAft>
              <a:buNone/>
            </a:pPr>
            <a:r>
              <a:rPr lang="es" sz="1600" dirty="0"/>
              <a:t>Eduard Mihai Spirache</a:t>
            </a:r>
          </a:p>
          <a:p>
            <a:pPr marL="0" lvl="0" indent="0" algn="l" rtl="0">
              <a:spcBef>
                <a:spcPts val="0"/>
              </a:spcBef>
              <a:spcAft>
                <a:spcPts val="0"/>
              </a:spcAft>
              <a:buNone/>
            </a:pPr>
            <a:r>
              <a:rPr lang="es" sz="1600" dirty="0"/>
              <a:t>Darius Ionuț Brînzan</a:t>
            </a:r>
          </a:p>
          <a:p>
            <a:pPr marL="0" lvl="0" indent="0" algn="l" rtl="0">
              <a:spcBef>
                <a:spcPts val="0"/>
              </a:spcBef>
              <a:spcAft>
                <a:spcPts val="0"/>
              </a:spcAft>
              <a:buNone/>
            </a:pPr>
            <a:r>
              <a:rPr lang="es" sz="1600" dirty="0"/>
              <a:t>Alexandru Olteanu</a:t>
            </a:r>
          </a:p>
          <a:p>
            <a:pPr marL="0" lvl="0" indent="0" algn="l" rtl="0">
              <a:spcBef>
                <a:spcPts val="0"/>
              </a:spcBef>
              <a:spcAft>
                <a:spcPts val="0"/>
              </a:spcAft>
              <a:buNone/>
            </a:pPr>
            <a:r>
              <a:rPr lang="es" sz="1600" dirty="0"/>
              <a:t>Albert Cristian Crăciun</a:t>
            </a:r>
            <a:endParaRPr sz="1600" dirty="0"/>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TABLE OF CONTENTS</a:t>
            </a:r>
            <a:endParaRPr/>
          </a:p>
        </p:txBody>
      </p:sp>
      <p:sp>
        <p:nvSpPr>
          <p:cNvPr id="220" name="Google Shape;220;p23"/>
          <p:cNvSpPr txBox="1">
            <a:spLocks noGrp="1"/>
          </p:cNvSpPr>
          <p:nvPr>
            <p:ph type="title" idx="2"/>
          </p:nvPr>
        </p:nvSpPr>
        <p:spPr>
          <a:xfrm>
            <a:off x="5167125" y="2307649"/>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03</a:t>
            </a:r>
            <a:endParaRPr dirty="0">
              <a:solidFill>
                <a:schemeClr val="accent1"/>
              </a:solidFill>
            </a:endParaRPr>
          </a:p>
        </p:txBody>
      </p:sp>
      <p:sp>
        <p:nvSpPr>
          <p:cNvPr id="222" name="Google Shape;222;p23"/>
          <p:cNvSpPr txBox="1">
            <a:spLocks noGrp="1"/>
          </p:cNvSpPr>
          <p:nvPr>
            <p:ph type="title" idx="4"/>
          </p:nvPr>
        </p:nvSpPr>
        <p:spPr>
          <a:xfrm>
            <a:off x="5167125" y="3204374"/>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04</a:t>
            </a:r>
            <a:endParaRPr dirty="0">
              <a:solidFill>
                <a:schemeClr val="accent1"/>
              </a:solidFill>
            </a:endParaRPr>
          </a:p>
        </p:txBody>
      </p:sp>
      <p:sp>
        <p:nvSpPr>
          <p:cNvPr id="226" name="Google Shape;226;p23"/>
          <p:cNvSpPr txBox="1">
            <a:spLocks noGrp="1"/>
          </p:cNvSpPr>
          <p:nvPr>
            <p:ph type="title" idx="8"/>
          </p:nvPr>
        </p:nvSpPr>
        <p:spPr>
          <a:xfrm>
            <a:off x="2827575" y="2307649"/>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01</a:t>
            </a:r>
            <a:endParaRPr>
              <a:solidFill>
                <a:schemeClr val="accent1"/>
              </a:solidFill>
            </a:endParaRPr>
          </a:p>
        </p:txBody>
      </p:sp>
      <p:sp>
        <p:nvSpPr>
          <p:cNvPr id="228" name="Google Shape;228;p23"/>
          <p:cNvSpPr txBox="1">
            <a:spLocks noGrp="1"/>
          </p:cNvSpPr>
          <p:nvPr>
            <p:ph type="title" idx="13"/>
          </p:nvPr>
        </p:nvSpPr>
        <p:spPr>
          <a:xfrm>
            <a:off x="2827575" y="3204374"/>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31" name="Google Shape;231;p23"/>
          <p:cNvSpPr txBox="1">
            <a:spLocks noGrp="1"/>
          </p:cNvSpPr>
          <p:nvPr>
            <p:ph type="ctrTitle" idx="16"/>
          </p:nvPr>
        </p:nvSpPr>
        <p:spPr>
          <a:xfrm>
            <a:off x="664688" y="2618220"/>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INTRODUCERE</a:t>
            </a:r>
            <a:endParaRPr dirty="0"/>
          </a:p>
        </p:txBody>
      </p:sp>
      <p:sp>
        <p:nvSpPr>
          <p:cNvPr id="232" name="Google Shape;232;p23"/>
          <p:cNvSpPr txBox="1">
            <a:spLocks noGrp="1"/>
          </p:cNvSpPr>
          <p:nvPr>
            <p:ph type="ctrTitle" idx="17"/>
          </p:nvPr>
        </p:nvSpPr>
        <p:spPr>
          <a:xfrm>
            <a:off x="643488" y="3507674"/>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SOLUȚIE</a:t>
            </a:r>
            <a:endParaRPr dirty="0"/>
          </a:p>
        </p:txBody>
      </p:sp>
      <p:sp>
        <p:nvSpPr>
          <p:cNvPr id="234" name="Google Shape;234;p23"/>
          <p:cNvSpPr txBox="1">
            <a:spLocks noGrp="1"/>
          </p:cNvSpPr>
          <p:nvPr>
            <p:ph type="ctrTitle" idx="19"/>
          </p:nvPr>
        </p:nvSpPr>
        <p:spPr>
          <a:xfrm>
            <a:off x="6424513" y="2618754"/>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LOCAL VS. GLOBAL</a:t>
            </a:r>
            <a:endParaRPr dirty="0"/>
          </a:p>
        </p:txBody>
      </p:sp>
      <p:sp>
        <p:nvSpPr>
          <p:cNvPr id="235" name="Google Shape;235;p23"/>
          <p:cNvSpPr txBox="1">
            <a:spLocks noGrp="1"/>
          </p:cNvSpPr>
          <p:nvPr>
            <p:ph type="ctrTitle" idx="20"/>
          </p:nvPr>
        </p:nvSpPr>
        <p:spPr>
          <a:xfrm>
            <a:off x="6424512" y="3507674"/>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CONCLUZIE</a:t>
            </a:r>
            <a:endParaRPr dirty="0"/>
          </a:p>
        </p:txBody>
      </p:sp>
      <p:grpSp>
        <p:nvGrpSpPr>
          <p:cNvPr id="238" name="Google Shape;238;p23"/>
          <p:cNvGrpSpPr/>
          <p:nvPr/>
        </p:nvGrpSpPr>
        <p:grpSpPr>
          <a:xfrm>
            <a:off x="5032629" y="2403312"/>
            <a:ext cx="428915" cy="426116"/>
            <a:chOff x="6226275" y="3911538"/>
            <a:chExt cx="900325" cy="894450"/>
          </a:xfrm>
        </p:grpSpPr>
        <p:sp>
          <p:nvSpPr>
            <p:cNvPr id="239" name="Google Shape;239;p23"/>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3"/>
          <p:cNvSpPr/>
          <p:nvPr/>
        </p:nvSpPr>
        <p:spPr>
          <a:xfrm>
            <a:off x="3597844" y="3329187"/>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3"/>
          <p:cNvSpPr/>
          <p:nvPr/>
        </p:nvSpPr>
        <p:spPr>
          <a:xfrm>
            <a:off x="4950641" y="3362867"/>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7" name="Google Shape;257;p23"/>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256;p23">
            <a:extLst>
              <a:ext uri="{FF2B5EF4-FFF2-40B4-BE49-F238E27FC236}">
                <a16:creationId xmlns:a16="http://schemas.microsoft.com/office/drawing/2014/main" id="{6808E3A1-6D6A-F180-6060-250B18275B06}"/>
              </a:ext>
            </a:extLst>
          </p:cNvPr>
          <p:cNvSpPr/>
          <p:nvPr/>
        </p:nvSpPr>
        <p:spPr>
          <a:xfrm>
            <a:off x="3568541" y="2508638"/>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396718" y="1250797"/>
            <a:ext cx="4084648" cy="109176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t>SCOPUL PROIECTULUI</a:t>
            </a:r>
            <a:endParaRPr sz="3000" dirty="0"/>
          </a:p>
        </p:txBody>
      </p:sp>
      <p:sp>
        <p:nvSpPr>
          <p:cNvPr id="263" name="Google Shape;263;p24"/>
          <p:cNvSpPr txBox="1">
            <a:spLocks noGrp="1"/>
          </p:cNvSpPr>
          <p:nvPr>
            <p:ph type="subTitle" idx="1"/>
          </p:nvPr>
        </p:nvSpPr>
        <p:spPr>
          <a:xfrm>
            <a:off x="4379844" y="2344100"/>
            <a:ext cx="4359965" cy="2373004"/>
          </a:xfrm>
          <a:prstGeom prst="rect">
            <a:avLst/>
          </a:prstGeom>
        </p:spPr>
        <p:txBody>
          <a:bodyPr spcFirstLastPara="1" wrap="square" lIns="91425" tIns="91425" rIns="91425" bIns="91425" anchor="t" anchorCtr="0">
            <a:noAutofit/>
          </a:bodyPr>
          <a:lstStyle/>
          <a:p>
            <a:pPr marL="0" indent="0"/>
            <a:r>
              <a:rPr lang="en-GB" sz="2000" dirty="0" err="1"/>
              <a:t>Scopul</a:t>
            </a:r>
            <a:r>
              <a:rPr lang="en-GB" sz="2000" dirty="0"/>
              <a:t> </a:t>
            </a:r>
            <a:r>
              <a:rPr lang="en-GB" sz="2000" dirty="0" err="1"/>
              <a:t>proiectului</a:t>
            </a:r>
            <a:r>
              <a:rPr lang="en-GB" sz="2000" dirty="0"/>
              <a:t> </a:t>
            </a:r>
            <a:r>
              <a:rPr lang="en-GB" sz="2000" dirty="0" err="1"/>
              <a:t>este</a:t>
            </a:r>
            <a:r>
              <a:rPr lang="en-GB" sz="2000" dirty="0"/>
              <a:t> de a </a:t>
            </a:r>
            <a:r>
              <a:rPr lang="en-GB" sz="2000" dirty="0" err="1"/>
              <a:t>combina</a:t>
            </a:r>
            <a:r>
              <a:rPr lang="en-GB" sz="2000" dirty="0"/>
              <a:t> </a:t>
            </a:r>
            <a:r>
              <a:rPr lang="en-GB" sz="2000" dirty="0" err="1"/>
              <a:t>ieșirile</a:t>
            </a:r>
            <a:r>
              <a:rPr lang="en-GB" sz="2000" dirty="0"/>
              <a:t> </a:t>
            </a:r>
            <a:r>
              <a:rPr lang="en-GB" sz="2000" dirty="0" err="1"/>
              <a:t>unor</a:t>
            </a:r>
            <a:r>
              <a:rPr lang="en-GB" sz="2000" dirty="0"/>
              <a:t> </a:t>
            </a:r>
            <a:r>
              <a:rPr lang="en-GB" sz="2000" dirty="0" err="1"/>
              <a:t>algoritmi</a:t>
            </a:r>
            <a:r>
              <a:rPr lang="en-GB" sz="2000" dirty="0"/>
              <a:t> </a:t>
            </a:r>
            <a:r>
              <a:rPr lang="en-GB" sz="2000" i="1" dirty="0"/>
              <a:t>(</a:t>
            </a:r>
            <a:r>
              <a:rPr lang="en-GB" sz="2000" i="1" dirty="0" err="1"/>
              <a:t>praguri</a:t>
            </a:r>
            <a:r>
              <a:rPr lang="en-GB" sz="2000" i="1" dirty="0"/>
              <a:t> de binarizare - </a:t>
            </a:r>
            <a:r>
              <a:rPr lang="en-GB" sz="2000" i="1" dirty="0" err="1"/>
              <a:t>numite</a:t>
            </a:r>
            <a:r>
              <a:rPr lang="en-GB" sz="2000" i="1" dirty="0"/>
              <a:t> </a:t>
            </a:r>
            <a:r>
              <a:rPr lang="en-GB" sz="2000" i="1" dirty="0" err="1"/>
              <a:t>și</a:t>
            </a:r>
            <a:r>
              <a:rPr lang="en-GB" sz="2000" i="1" dirty="0"/>
              <a:t> threshold) </a:t>
            </a:r>
            <a:r>
              <a:rPr lang="en-GB" sz="2000" dirty="0" err="1"/>
              <a:t>pentru</a:t>
            </a:r>
            <a:r>
              <a:rPr lang="en-GB" sz="2000" dirty="0"/>
              <a:t> a </a:t>
            </a:r>
            <a:r>
              <a:rPr lang="en-GB" sz="2000" dirty="0" err="1"/>
              <a:t>obține</a:t>
            </a:r>
            <a:r>
              <a:rPr lang="en-GB" sz="2000" dirty="0"/>
              <a:t> un </a:t>
            </a:r>
            <a:r>
              <a:rPr lang="en-GB" sz="2000" dirty="0" err="1"/>
              <a:t>rezultat</a:t>
            </a:r>
            <a:r>
              <a:rPr lang="en-GB" sz="2000" dirty="0"/>
              <a:t> </a:t>
            </a:r>
            <a:r>
              <a:rPr lang="en-GB" sz="2000" dirty="0" err="1"/>
              <a:t>mult</a:t>
            </a:r>
            <a:r>
              <a:rPr lang="en-GB" sz="2000" dirty="0"/>
              <a:t> </a:t>
            </a:r>
            <a:r>
              <a:rPr lang="en-GB" sz="2000" dirty="0" err="1"/>
              <a:t>mai</a:t>
            </a:r>
            <a:r>
              <a:rPr lang="en-GB" sz="2000" dirty="0"/>
              <a:t> bun </a:t>
            </a:r>
            <a:r>
              <a:rPr lang="en-GB" sz="2000" dirty="0" err="1"/>
              <a:t>și</a:t>
            </a:r>
            <a:r>
              <a:rPr lang="en-GB" sz="2000" dirty="0"/>
              <a:t> </a:t>
            </a:r>
            <a:r>
              <a:rPr lang="en-GB" sz="2000" dirty="0" err="1"/>
              <a:t>mai</a:t>
            </a:r>
            <a:r>
              <a:rPr lang="en-GB" sz="2000" dirty="0"/>
              <a:t> general </a:t>
            </a:r>
            <a:r>
              <a:rPr lang="en-GB" sz="2000" dirty="0" err="1"/>
              <a:t>decât</a:t>
            </a:r>
            <a:r>
              <a:rPr lang="en-GB" sz="2000" dirty="0"/>
              <a:t> </a:t>
            </a:r>
            <a:r>
              <a:rPr lang="en-GB" sz="2000" dirty="0" err="1"/>
              <a:t>oricare</a:t>
            </a:r>
            <a:r>
              <a:rPr lang="en-GB" sz="2000" dirty="0"/>
              <a:t> din </a:t>
            </a:r>
            <a:r>
              <a:rPr lang="en-GB" sz="2000" dirty="0" err="1"/>
              <a:t>aceștia</a:t>
            </a:r>
            <a:r>
              <a:rPr lang="en-GB" sz="2000" dirty="0"/>
              <a:t> </a:t>
            </a:r>
            <a:r>
              <a:rPr lang="en-GB" sz="2000" dirty="0" err="1"/>
              <a:t>în</a:t>
            </a:r>
            <a:r>
              <a:rPr lang="en-GB" sz="2000" dirty="0"/>
              <a:t> mod individual.</a:t>
            </a:r>
            <a:endParaRPr sz="2000" dirty="0"/>
          </a:p>
        </p:txBody>
      </p:sp>
      <p:cxnSp>
        <p:nvCxnSpPr>
          <p:cNvPr id="264" name="Google Shape;264;p24"/>
          <p:cNvCxnSpPr>
            <a:cxnSpLocks/>
          </p:cNvCxnSpPr>
          <p:nvPr/>
        </p:nvCxnSpPr>
        <p:spPr>
          <a:xfrm>
            <a:off x="4379844" y="2283850"/>
            <a:ext cx="5038381"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1110251" y="1395327"/>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396717" y="1250797"/>
            <a:ext cx="4551973" cy="109176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t>BINARIZAREA GLOBALĂ</a:t>
            </a:r>
            <a:endParaRPr sz="3000" dirty="0"/>
          </a:p>
        </p:txBody>
      </p:sp>
      <p:sp>
        <p:nvSpPr>
          <p:cNvPr id="263" name="Google Shape;263;p24"/>
          <p:cNvSpPr txBox="1">
            <a:spLocks noGrp="1"/>
          </p:cNvSpPr>
          <p:nvPr>
            <p:ph type="subTitle" idx="1"/>
          </p:nvPr>
        </p:nvSpPr>
        <p:spPr>
          <a:xfrm>
            <a:off x="4379844" y="2344100"/>
            <a:ext cx="4359965" cy="2373004"/>
          </a:xfrm>
          <a:prstGeom prst="rect">
            <a:avLst/>
          </a:prstGeom>
        </p:spPr>
        <p:txBody>
          <a:bodyPr spcFirstLastPara="1" wrap="square" lIns="91425" tIns="91425" rIns="91425" bIns="91425" anchor="t" anchorCtr="0">
            <a:noAutofit/>
          </a:bodyPr>
          <a:lstStyle/>
          <a:p>
            <a:pPr marL="0" indent="0" algn="just"/>
            <a:r>
              <a:rPr lang="en-GB" sz="2000" b="1" dirty="0" err="1"/>
              <a:t>Binarizarea</a:t>
            </a:r>
            <a:r>
              <a:rPr lang="en-GB" sz="2000" b="1" dirty="0"/>
              <a:t> </a:t>
            </a:r>
            <a:r>
              <a:rPr lang="en-GB" sz="2000" b="1" dirty="0" err="1"/>
              <a:t>globală</a:t>
            </a:r>
            <a:r>
              <a:rPr lang="en-GB" sz="2000" b="1" dirty="0"/>
              <a:t> </a:t>
            </a:r>
            <a:r>
              <a:rPr lang="en-GB" sz="2000" dirty="0" err="1"/>
              <a:t>reprezintă</a:t>
            </a:r>
            <a:r>
              <a:rPr lang="en-GB" sz="2000" dirty="0"/>
              <a:t> </a:t>
            </a:r>
            <a:r>
              <a:rPr lang="en-GB" sz="2000" dirty="0" err="1"/>
              <a:t>aplicarea</a:t>
            </a:r>
            <a:r>
              <a:rPr lang="en-GB" sz="2000" dirty="0"/>
              <a:t> </a:t>
            </a:r>
            <a:r>
              <a:rPr lang="en-GB" sz="2000" dirty="0" err="1"/>
              <a:t>unui</a:t>
            </a:r>
            <a:r>
              <a:rPr lang="en-GB" sz="2000" dirty="0"/>
              <a:t> </a:t>
            </a:r>
            <a:r>
              <a:rPr lang="en-GB" sz="2000" dirty="0" err="1"/>
              <a:t>singur</a:t>
            </a:r>
            <a:r>
              <a:rPr lang="en-GB" sz="2000" dirty="0"/>
              <a:t> </a:t>
            </a:r>
            <a:r>
              <a:rPr lang="en-GB" sz="2000" dirty="0" err="1"/>
              <a:t>prag</a:t>
            </a:r>
            <a:r>
              <a:rPr lang="en-GB" sz="2000" dirty="0"/>
              <a:t> de binarizare pe </a:t>
            </a:r>
            <a:r>
              <a:rPr lang="en-GB" sz="2000" dirty="0" err="1"/>
              <a:t>întreaga</a:t>
            </a:r>
            <a:r>
              <a:rPr lang="en-GB" sz="2000" dirty="0"/>
              <a:t> imagine </a:t>
            </a:r>
            <a:r>
              <a:rPr lang="en-GB" sz="2000" dirty="0" err="1"/>
              <a:t>și</a:t>
            </a:r>
            <a:r>
              <a:rPr lang="en-GB" sz="2000" dirty="0"/>
              <a:t> </a:t>
            </a:r>
            <a:r>
              <a:rPr lang="en-GB" sz="2000" dirty="0" err="1"/>
              <a:t>transformarea</a:t>
            </a:r>
            <a:r>
              <a:rPr lang="en-GB" sz="2000" dirty="0"/>
              <a:t> </a:t>
            </a:r>
            <a:r>
              <a:rPr lang="en-GB" sz="2000" dirty="0" err="1"/>
              <a:t>pixelilor</a:t>
            </a:r>
            <a:r>
              <a:rPr lang="en-GB" sz="2000" dirty="0"/>
              <a:t> din </a:t>
            </a:r>
            <a:r>
              <a:rPr lang="en-GB" sz="2000" dirty="0" err="1"/>
              <a:t>cadrul</a:t>
            </a:r>
            <a:r>
              <a:rPr lang="en-GB" sz="2000" dirty="0"/>
              <a:t> </a:t>
            </a:r>
            <a:r>
              <a:rPr lang="en-GB" sz="2000" dirty="0" err="1"/>
              <a:t>acesteia</a:t>
            </a:r>
            <a:r>
              <a:rPr lang="en-GB" sz="2000" dirty="0"/>
              <a:t> </a:t>
            </a:r>
            <a:r>
              <a:rPr lang="en-GB" sz="2000" dirty="0" err="1"/>
              <a:t>în</a:t>
            </a:r>
            <a:r>
              <a:rPr lang="en-GB" sz="2000" dirty="0"/>
              <a:t> </a:t>
            </a:r>
            <a:r>
              <a:rPr lang="en-GB" sz="2000" dirty="0" err="1"/>
              <a:t>valori</a:t>
            </a:r>
            <a:r>
              <a:rPr lang="en-GB" sz="2000" dirty="0"/>
              <a:t> de </a:t>
            </a:r>
            <a:r>
              <a:rPr lang="en-GB" sz="2000" dirty="0" err="1"/>
              <a:t>alb</a:t>
            </a:r>
            <a:r>
              <a:rPr lang="en-GB" sz="2000" dirty="0"/>
              <a:t> (255) </a:t>
            </a:r>
            <a:r>
              <a:rPr lang="en-GB" sz="2000" dirty="0" err="1"/>
              <a:t>sau</a:t>
            </a:r>
            <a:r>
              <a:rPr lang="en-GB" sz="2000" dirty="0"/>
              <a:t> </a:t>
            </a:r>
            <a:r>
              <a:rPr lang="en-GB" sz="2000" dirty="0" err="1"/>
              <a:t>negru</a:t>
            </a:r>
            <a:r>
              <a:rPr lang="en-GB" sz="2000" dirty="0"/>
              <a:t> (0) </a:t>
            </a:r>
            <a:r>
              <a:rPr lang="en-GB" sz="2000" dirty="0" err="1"/>
              <a:t>în</a:t>
            </a:r>
            <a:r>
              <a:rPr lang="en-GB" sz="2000" dirty="0"/>
              <a:t> </a:t>
            </a:r>
            <a:r>
              <a:rPr lang="en-GB" sz="2000" dirty="0" err="1"/>
              <a:t>funcție</a:t>
            </a:r>
            <a:r>
              <a:rPr lang="en-GB" sz="2000" dirty="0"/>
              <a:t> de </a:t>
            </a:r>
            <a:r>
              <a:rPr lang="en-GB" sz="2000" dirty="0" err="1"/>
              <a:t>valoarea</a:t>
            </a:r>
            <a:r>
              <a:rPr lang="en-GB" sz="2000" dirty="0"/>
              <a:t> </a:t>
            </a:r>
            <a:r>
              <a:rPr lang="en-GB" sz="2000" dirty="0" err="1"/>
              <a:t>pragului</a:t>
            </a:r>
            <a:r>
              <a:rPr lang="en-GB" sz="2000" dirty="0"/>
              <a:t>.</a:t>
            </a:r>
          </a:p>
        </p:txBody>
      </p:sp>
      <p:cxnSp>
        <p:nvCxnSpPr>
          <p:cNvPr id="264" name="Google Shape;264;p24"/>
          <p:cNvCxnSpPr>
            <a:cxnSpLocks/>
          </p:cNvCxnSpPr>
          <p:nvPr/>
        </p:nvCxnSpPr>
        <p:spPr>
          <a:xfrm>
            <a:off x="4379844" y="2283850"/>
            <a:ext cx="5038381"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299;p26">
            <a:extLst>
              <a:ext uri="{FF2B5EF4-FFF2-40B4-BE49-F238E27FC236}">
                <a16:creationId xmlns:a16="http://schemas.microsoft.com/office/drawing/2014/main" id="{D295F770-0A9D-7D79-0EAC-ED865F5BFD19}"/>
              </a:ext>
            </a:extLst>
          </p:cNvPr>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300;p26">
            <a:extLst>
              <a:ext uri="{FF2B5EF4-FFF2-40B4-BE49-F238E27FC236}">
                <a16:creationId xmlns:a16="http://schemas.microsoft.com/office/drawing/2014/main" id="{C202F6DD-497B-CF59-161E-34044E95DA06}"/>
              </a:ext>
            </a:extLst>
          </p:cNvPr>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01;p26">
            <a:extLst>
              <a:ext uri="{FF2B5EF4-FFF2-40B4-BE49-F238E27FC236}">
                <a16:creationId xmlns:a16="http://schemas.microsoft.com/office/drawing/2014/main" id="{64A5E4B0-234C-26E2-1037-A7B897863FC4}"/>
              </a:ext>
            </a:extLst>
          </p:cNvPr>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6">
            <a:extLst>
              <a:ext uri="{FF2B5EF4-FFF2-40B4-BE49-F238E27FC236}">
                <a16:creationId xmlns:a16="http://schemas.microsoft.com/office/drawing/2014/main" id="{A5CF004B-DC55-94C9-43D2-09FC71F926FF}"/>
              </a:ext>
            </a:extLst>
          </p:cNvPr>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6">
            <a:extLst>
              <a:ext uri="{FF2B5EF4-FFF2-40B4-BE49-F238E27FC236}">
                <a16:creationId xmlns:a16="http://schemas.microsoft.com/office/drawing/2014/main" id="{133A707A-7326-F937-034B-EAE24426DE43}"/>
              </a:ext>
            </a:extLst>
          </p:cNvPr>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chemeClr val="lt1"/>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6">
            <a:extLst>
              <a:ext uri="{FF2B5EF4-FFF2-40B4-BE49-F238E27FC236}">
                <a16:creationId xmlns:a16="http://schemas.microsoft.com/office/drawing/2014/main" id="{29C08B81-D75F-0F3D-A909-F4226DD8444D}"/>
              </a:ext>
            </a:extLst>
          </p:cNvPr>
          <p:cNvSpPr/>
          <p:nvPr/>
        </p:nvSpPr>
        <p:spPr>
          <a:xfrm>
            <a:off x="2326365" y="3384094"/>
            <a:ext cx="14" cy="30103"/>
          </a:xfrm>
          <a:custGeom>
            <a:avLst/>
            <a:gdLst/>
            <a:ahLst/>
            <a:cxnLst/>
            <a:rect l="l" t="t" r="r" b="b"/>
            <a:pathLst>
              <a:path w="1" h="2146" fill="none" extrusionOk="0">
                <a:moveTo>
                  <a:pt x="1" y="1"/>
                </a:moveTo>
                <a:lnTo>
                  <a:pt x="1" y="2146"/>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5;p26">
            <a:extLst>
              <a:ext uri="{FF2B5EF4-FFF2-40B4-BE49-F238E27FC236}">
                <a16:creationId xmlns:a16="http://schemas.microsoft.com/office/drawing/2014/main" id="{F22814ED-146A-3D94-0034-053450570352}"/>
              </a:ext>
            </a:extLst>
          </p:cNvPr>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6;p26">
            <a:extLst>
              <a:ext uri="{FF2B5EF4-FFF2-40B4-BE49-F238E27FC236}">
                <a16:creationId xmlns:a16="http://schemas.microsoft.com/office/drawing/2014/main" id="{1BC4E461-522E-ADB8-0487-B9D1A36D5DD3}"/>
              </a:ext>
            </a:extLst>
          </p:cNvPr>
          <p:cNvSpPr/>
          <p:nvPr/>
        </p:nvSpPr>
        <p:spPr>
          <a:xfrm>
            <a:off x="2411185" y="3474385"/>
            <a:ext cx="409673" cy="14"/>
          </a:xfrm>
          <a:custGeom>
            <a:avLst/>
            <a:gdLst/>
            <a:ahLst/>
            <a:cxnLst/>
            <a:rect l="l" t="t" r="r" b="b"/>
            <a:pathLst>
              <a:path w="29205" h="1" fill="none" extrusionOk="0">
                <a:moveTo>
                  <a:pt x="0" y="0"/>
                </a:moveTo>
                <a:lnTo>
                  <a:pt x="29205" y="0"/>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7;p26">
            <a:extLst>
              <a:ext uri="{FF2B5EF4-FFF2-40B4-BE49-F238E27FC236}">
                <a16:creationId xmlns:a16="http://schemas.microsoft.com/office/drawing/2014/main" id="{C2E6B5FA-2445-3090-3D69-2FCEFB740B4A}"/>
              </a:ext>
            </a:extLst>
          </p:cNvPr>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08;p26">
            <a:extLst>
              <a:ext uri="{FF2B5EF4-FFF2-40B4-BE49-F238E27FC236}">
                <a16:creationId xmlns:a16="http://schemas.microsoft.com/office/drawing/2014/main" id="{AF20FE64-C44C-6FC4-F515-E7CAB08FB362}"/>
              </a:ext>
            </a:extLst>
          </p:cNvPr>
          <p:cNvSpPr/>
          <p:nvPr/>
        </p:nvSpPr>
        <p:spPr>
          <a:xfrm>
            <a:off x="2878356" y="3081768"/>
            <a:ext cx="14" cy="307090"/>
          </a:xfrm>
          <a:custGeom>
            <a:avLst/>
            <a:gdLst/>
            <a:ahLst/>
            <a:cxnLst/>
            <a:rect l="l" t="t" r="r" b="b"/>
            <a:pathLst>
              <a:path w="1" h="21892" fill="none" extrusionOk="0">
                <a:moveTo>
                  <a:pt x="0" y="21892"/>
                </a:moveTo>
                <a:lnTo>
                  <a:pt x="0" y="1"/>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09;p26">
            <a:extLst>
              <a:ext uri="{FF2B5EF4-FFF2-40B4-BE49-F238E27FC236}">
                <a16:creationId xmlns:a16="http://schemas.microsoft.com/office/drawing/2014/main" id="{C2EBBD72-67C5-AA75-5846-88E8096A232C}"/>
              </a:ext>
            </a:extLst>
          </p:cNvPr>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10;p26">
            <a:extLst>
              <a:ext uri="{FF2B5EF4-FFF2-40B4-BE49-F238E27FC236}">
                <a16:creationId xmlns:a16="http://schemas.microsoft.com/office/drawing/2014/main" id="{E4B457E2-9F58-6F55-7871-311C6E5DA5B6}"/>
              </a:ext>
            </a:extLst>
          </p:cNvPr>
          <p:cNvSpPr/>
          <p:nvPr/>
        </p:nvSpPr>
        <p:spPr>
          <a:xfrm>
            <a:off x="2970695" y="3024319"/>
            <a:ext cx="341962" cy="14"/>
          </a:xfrm>
          <a:custGeom>
            <a:avLst/>
            <a:gdLst/>
            <a:ahLst/>
            <a:cxnLst/>
            <a:rect l="l" t="t" r="r" b="b"/>
            <a:pathLst>
              <a:path w="24378" h="1" fill="none" extrusionOk="0">
                <a:moveTo>
                  <a:pt x="0" y="0"/>
                </a:moveTo>
                <a:lnTo>
                  <a:pt x="24378" y="0"/>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11;p26">
            <a:extLst>
              <a:ext uri="{FF2B5EF4-FFF2-40B4-BE49-F238E27FC236}">
                <a16:creationId xmlns:a16="http://schemas.microsoft.com/office/drawing/2014/main" id="{BB113DF8-1834-852F-329F-67F4B588B0E6}"/>
              </a:ext>
            </a:extLst>
          </p:cNvPr>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12;p26">
            <a:extLst>
              <a:ext uri="{FF2B5EF4-FFF2-40B4-BE49-F238E27FC236}">
                <a16:creationId xmlns:a16="http://schemas.microsoft.com/office/drawing/2014/main" id="{332B8630-DE9B-CD20-5A49-BCCDA99F986E}"/>
              </a:ext>
            </a:extLst>
          </p:cNvPr>
          <p:cNvSpPr/>
          <p:nvPr/>
        </p:nvSpPr>
        <p:spPr>
          <a:xfrm>
            <a:off x="3373557" y="3107076"/>
            <a:ext cx="14" cy="292053"/>
          </a:xfrm>
          <a:custGeom>
            <a:avLst/>
            <a:gdLst/>
            <a:ahLst/>
            <a:cxnLst/>
            <a:rect l="l" t="t" r="r" b="b"/>
            <a:pathLst>
              <a:path w="1" h="20820" fill="none" extrusionOk="0">
                <a:moveTo>
                  <a:pt x="1" y="1"/>
                </a:moveTo>
                <a:lnTo>
                  <a:pt x="1" y="20819"/>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13;p26">
            <a:extLst>
              <a:ext uri="{FF2B5EF4-FFF2-40B4-BE49-F238E27FC236}">
                <a16:creationId xmlns:a16="http://schemas.microsoft.com/office/drawing/2014/main" id="{70CBEAFC-8B92-D486-D57D-DACF39A7C102}"/>
              </a:ext>
            </a:extLst>
          </p:cNvPr>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4;p26">
            <a:extLst>
              <a:ext uri="{FF2B5EF4-FFF2-40B4-BE49-F238E27FC236}">
                <a16:creationId xmlns:a16="http://schemas.microsoft.com/office/drawing/2014/main" id="{E3108B3D-CCD2-F1F8-E6A5-ABBF2799355F}"/>
              </a:ext>
            </a:extLst>
          </p:cNvPr>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15;p26">
            <a:extLst>
              <a:ext uri="{FF2B5EF4-FFF2-40B4-BE49-F238E27FC236}">
                <a16:creationId xmlns:a16="http://schemas.microsoft.com/office/drawing/2014/main" id="{3BC7EB01-C40B-A9F8-70C1-7A0F383ED530}"/>
              </a:ext>
            </a:extLst>
          </p:cNvPr>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16;p26">
            <a:extLst>
              <a:ext uri="{FF2B5EF4-FFF2-40B4-BE49-F238E27FC236}">
                <a16:creationId xmlns:a16="http://schemas.microsoft.com/office/drawing/2014/main" id="{1A38C725-B500-B514-6428-365752CB5BBB}"/>
              </a:ext>
            </a:extLst>
          </p:cNvPr>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17;p26">
            <a:extLst>
              <a:ext uri="{FF2B5EF4-FFF2-40B4-BE49-F238E27FC236}">
                <a16:creationId xmlns:a16="http://schemas.microsoft.com/office/drawing/2014/main" id="{EDF0CEEF-FEF9-9ADB-3745-E5445A6EC1EC}"/>
              </a:ext>
            </a:extLst>
          </p:cNvPr>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8;p26">
            <a:extLst>
              <a:ext uri="{FF2B5EF4-FFF2-40B4-BE49-F238E27FC236}">
                <a16:creationId xmlns:a16="http://schemas.microsoft.com/office/drawing/2014/main" id="{67A2371F-DDAA-17B4-3B65-BE089B131A4F}"/>
              </a:ext>
            </a:extLst>
          </p:cNvPr>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9;p26">
            <a:extLst>
              <a:ext uri="{FF2B5EF4-FFF2-40B4-BE49-F238E27FC236}">
                <a16:creationId xmlns:a16="http://schemas.microsoft.com/office/drawing/2014/main" id="{C55467D8-5096-5C19-B050-35FB1AA793E2}"/>
              </a:ext>
            </a:extLst>
          </p:cNvPr>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20;p26">
            <a:extLst>
              <a:ext uri="{FF2B5EF4-FFF2-40B4-BE49-F238E27FC236}">
                <a16:creationId xmlns:a16="http://schemas.microsoft.com/office/drawing/2014/main" id="{E952E625-85C3-65C4-2980-D27D740315D8}"/>
              </a:ext>
            </a:extLst>
          </p:cNvPr>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21;p26">
            <a:extLst>
              <a:ext uri="{FF2B5EF4-FFF2-40B4-BE49-F238E27FC236}">
                <a16:creationId xmlns:a16="http://schemas.microsoft.com/office/drawing/2014/main" id="{AB4A8B91-21FE-D5E9-D62C-A2844D0E8CC4}"/>
              </a:ext>
            </a:extLst>
          </p:cNvPr>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chemeClr val="lt1"/>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22;p26">
            <a:extLst>
              <a:ext uri="{FF2B5EF4-FFF2-40B4-BE49-F238E27FC236}">
                <a16:creationId xmlns:a16="http://schemas.microsoft.com/office/drawing/2014/main" id="{6CDDE9CE-E3D0-3169-268E-096F3362D87E}"/>
              </a:ext>
            </a:extLst>
          </p:cNvPr>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23;p26">
            <a:extLst>
              <a:ext uri="{FF2B5EF4-FFF2-40B4-BE49-F238E27FC236}">
                <a16:creationId xmlns:a16="http://schemas.microsoft.com/office/drawing/2014/main" id="{FA445848-70DD-24EA-FFFF-0C6403350B00}"/>
              </a:ext>
            </a:extLst>
          </p:cNvPr>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24;p26">
            <a:extLst>
              <a:ext uri="{FF2B5EF4-FFF2-40B4-BE49-F238E27FC236}">
                <a16:creationId xmlns:a16="http://schemas.microsoft.com/office/drawing/2014/main" id="{2DE78F7D-255D-79A1-68F6-3D1717C7FA43}"/>
              </a:ext>
            </a:extLst>
          </p:cNvPr>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25;p26">
            <a:extLst>
              <a:ext uri="{FF2B5EF4-FFF2-40B4-BE49-F238E27FC236}">
                <a16:creationId xmlns:a16="http://schemas.microsoft.com/office/drawing/2014/main" id="{867B1EB8-960A-C5D1-BF35-8E7D32E566CC}"/>
              </a:ext>
            </a:extLst>
          </p:cNvPr>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26;p26">
            <a:extLst>
              <a:ext uri="{FF2B5EF4-FFF2-40B4-BE49-F238E27FC236}">
                <a16:creationId xmlns:a16="http://schemas.microsoft.com/office/drawing/2014/main" id="{485C3124-A669-8E00-D4A7-907F60089072}"/>
              </a:ext>
            </a:extLst>
          </p:cNvPr>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27;p26">
            <a:extLst>
              <a:ext uri="{FF2B5EF4-FFF2-40B4-BE49-F238E27FC236}">
                <a16:creationId xmlns:a16="http://schemas.microsoft.com/office/drawing/2014/main" id="{166467A0-9C53-579E-9DC0-C279FA045B69}"/>
              </a:ext>
            </a:extLst>
          </p:cNvPr>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28;p26">
            <a:extLst>
              <a:ext uri="{FF2B5EF4-FFF2-40B4-BE49-F238E27FC236}">
                <a16:creationId xmlns:a16="http://schemas.microsoft.com/office/drawing/2014/main" id="{605F573A-73AF-D6EE-0348-3F2900717858}"/>
              </a:ext>
            </a:extLst>
          </p:cNvPr>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9;p26">
            <a:extLst>
              <a:ext uri="{FF2B5EF4-FFF2-40B4-BE49-F238E27FC236}">
                <a16:creationId xmlns:a16="http://schemas.microsoft.com/office/drawing/2014/main" id="{655D2A9C-21C1-E5CB-3B72-45CA1F0B1DD8}"/>
              </a:ext>
            </a:extLst>
          </p:cNvPr>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chemeClr val="lt1"/>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0;p26">
            <a:extLst>
              <a:ext uri="{FF2B5EF4-FFF2-40B4-BE49-F238E27FC236}">
                <a16:creationId xmlns:a16="http://schemas.microsoft.com/office/drawing/2014/main" id="{C4E009D5-A9C0-48D1-F660-793FEF3B0D4C}"/>
              </a:ext>
            </a:extLst>
          </p:cNvPr>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1;p26">
            <a:extLst>
              <a:ext uri="{FF2B5EF4-FFF2-40B4-BE49-F238E27FC236}">
                <a16:creationId xmlns:a16="http://schemas.microsoft.com/office/drawing/2014/main" id="{0ED2833E-74F9-1184-F20E-E508DC63510C}"/>
              </a:ext>
            </a:extLst>
          </p:cNvPr>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2;p26">
            <a:extLst>
              <a:ext uri="{FF2B5EF4-FFF2-40B4-BE49-F238E27FC236}">
                <a16:creationId xmlns:a16="http://schemas.microsoft.com/office/drawing/2014/main" id="{5A630002-6E7C-49FB-558E-D86664D179DB}"/>
              </a:ext>
            </a:extLst>
          </p:cNvPr>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3;p26">
            <a:extLst>
              <a:ext uri="{FF2B5EF4-FFF2-40B4-BE49-F238E27FC236}">
                <a16:creationId xmlns:a16="http://schemas.microsoft.com/office/drawing/2014/main" id="{2875A2A2-0EED-9729-E333-D2EFC3885B37}"/>
              </a:ext>
            </a:extLst>
          </p:cNvPr>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34;p26">
            <a:extLst>
              <a:ext uri="{FF2B5EF4-FFF2-40B4-BE49-F238E27FC236}">
                <a16:creationId xmlns:a16="http://schemas.microsoft.com/office/drawing/2014/main" id="{955314E3-221C-9219-99E2-B7A170A86EE6}"/>
              </a:ext>
            </a:extLst>
          </p:cNvPr>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35;p26">
            <a:extLst>
              <a:ext uri="{FF2B5EF4-FFF2-40B4-BE49-F238E27FC236}">
                <a16:creationId xmlns:a16="http://schemas.microsoft.com/office/drawing/2014/main" id="{BEA949D5-ACE9-234C-A2BA-67221D5D7123}"/>
              </a:ext>
            </a:extLst>
          </p:cNvPr>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36;p26">
            <a:extLst>
              <a:ext uri="{FF2B5EF4-FFF2-40B4-BE49-F238E27FC236}">
                <a16:creationId xmlns:a16="http://schemas.microsoft.com/office/drawing/2014/main" id="{8BC2F4B8-D267-B324-CD69-7E9EE3325AAC}"/>
              </a:ext>
            </a:extLst>
          </p:cNvPr>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37;p26">
            <a:extLst>
              <a:ext uri="{FF2B5EF4-FFF2-40B4-BE49-F238E27FC236}">
                <a16:creationId xmlns:a16="http://schemas.microsoft.com/office/drawing/2014/main" id="{CF60B496-1863-77D6-64DF-113B9A64A4B5}"/>
              </a:ext>
            </a:extLst>
          </p:cNvPr>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chemeClr val="lt1"/>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8;p26">
            <a:extLst>
              <a:ext uri="{FF2B5EF4-FFF2-40B4-BE49-F238E27FC236}">
                <a16:creationId xmlns:a16="http://schemas.microsoft.com/office/drawing/2014/main" id="{3B260713-CA14-D9DE-40ED-E4626D2E8FD2}"/>
              </a:ext>
            </a:extLst>
          </p:cNvPr>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9;p26">
            <a:extLst>
              <a:ext uri="{FF2B5EF4-FFF2-40B4-BE49-F238E27FC236}">
                <a16:creationId xmlns:a16="http://schemas.microsoft.com/office/drawing/2014/main" id="{03765753-9A92-A0A4-F79D-BDA30DEA7465}"/>
              </a:ext>
            </a:extLst>
          </p:cNvPr>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40;p26">
            <a:extLst>
              <a:ext uri="{FF2B5EF4-FFF2-40B4-BE49-F238E27FC236}">
                <a16:creationId xmlns:a16="http://schemas.microsoft.com/office/drawing/2014/main" id="{7E57F1AD-08DC-2209-7A43-573C0FD07EE4}"/>
              </a:ext>
            </a:extLst>
          </p:cNvPr>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41;p26">
            <a:extLst>
              <a:ext uri="{FF2B5EF4-FFF2-40B4-BE49-F238E27FC236}">
                <a16:creationId xmlns:a16="http://schemas.microsoft.com/office/drawing/2014/main" id="{D20C3B3E-EB45-13D5-18F1-C739ECB6DC2F}"/>
              </a:ext>
            </a:extLst>
          </p:cNvPr>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42;p26">
            <a:extLst>
              <a:ext uri="{FF2B5EF4-FFF2-40B4-BE49-F238E27FC236}">
                <a16:creationId xmlns:a16="http://schemas.microsoft.com/office/drawing/2014/main" id="{3570396E-7F29-B036-AAB2-BCE899B453D6}"/>
              </a:ext>
            </a:extLst>
          </p:cNvPr>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43;p26">
            <a:extLst>
              <a:ext uri="{FF2B5EF4-FFF2-40B4-BE49-F238E27FC236}">
                <a16:creationId xmlns:a16="http://schemas.microsoft.com/office/drawing/2014/main" id="{6A10D408-160E-AB7B-C68F-EF8AE8E5D01C}"/>
              </a:ext>
            </a:extLst>
          </p:cNvPr>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44;p26">
            <a:extLst>
              <a:ext uri="{FF2B5EF4-FFF2-40B4-BE49-F238E27FC236}">
                <a16:creationId xmlns:a16="http://schemas.microsoft.com/office/drawing/2014/main" id="{DC182CE9-76F1-F016-59AC-FB02125AFA24}"/>
              </a:ext>
            </a:extLst>
          </p:cNvPr>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45;p26">
            <a:extLst>
              <a:ext uri="{FF2B5EF4-FFF2-40B4-BE49-F238E27FC236}">
                <a16:creationId xmlns:a16="http://schemas.microsoft.com/office/drawing/2014/main" id="{D9DB47C5-A635-99AC-7391-9F20E205623E}"/>
              </a:ext>
            </a:extLst>
          </p:cNvPr>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chemeClr val="lt1"/>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346;p26">
            <a:extLst>
              <a:ext uri="{FF2B5EF4-FFF2-40B4-BE49-F238E27FC236}">
                <a16:creationId xmlns:a16="http://schemas.microsoft.com/office/drawing/2014/main" id="{F6E95BA7-552C-B258-FEDB-439F649A4728}"/>
              </a:ext>
            </a:extLst>
          </p:cNvPr>
          <p:cNvGrpSpPr/>
          <p:nvPr/>
        </p:nvGrpSpPr>
        <p:grpSpPr>
          <a:xfrm>
            <a:off x="2624430" y="1068391"/>
            <a:ext cx="373819" cy="412843"/>
            <a:chOff x="3040350" y="1113200"/>
            <a:chExt cx="1704600" cy="1882550"/>
          </a:xfrm>
        </p:grpSpPr>
        <p:sp>
          <p:nvSpPr>
            <p:cNvPr id="50" name="Google Shape;347;p26">
              <a:extLst>
                <a:ext uri="{FF2B5EF4-FFF2-40B4-BE49-F238E27FC236}">
                  <a16:creationId xmlns:a16="http://schemas.microsoft.com/office/drawing/2014/main" id="{887E2EB1-3656-3325-A62B-9BFFC2851F33}"/>
                </a:ext>
              </a:extLst>
            </p:cNvPr>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51" name="Google Shape;348;p26">
              <a:extLst>
                <a:ext uri="{FF2B5EF4-FFF2-40B4-BE49-F238E27FC236}">
                  <a16:creationId xmlns:a16="http://schemas.microsoft.com/office/drawing/2014/main" id="{2668DCD7-FA8B-7DB7-C445-BB8ACF5576D9}"/>
                </a:ext>
              </a:extLst>
            </p:cNvPr>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52" name="Google Shape;349;p26">
            <a:extLst>
              <a:ext uri="{FF2B5EF4-FFF2-40B4-BE49-F238E27FC236}">
                <a16:creationId xmlns:a16="http://schemas.microsoft.com/office/drawing/2014/main" id="{DBBA0026-0011-7300-63FD-2CD08855DED7}"/>
              </a:ext>
            </a:extLst>
          </p:cNvPr>
          <p:cNvGrpSpPr/>
          <p:nvPr/>
        </p:nvGrpSpPr>
        <p:grpSpPr>
          <a:xfrm>
            <a:off x="3390291" y="1782576"/>
            <a:ext cx="406573" cy="402537"/>
            <a:chOff x="462200" y="569000"/>
            <a:chExt cx="1901650" cy="1882775"/>
          </a:xfrm>
        </p:grpSpPr>
        <p:sp>
          <p:nvSpPr>
            <p:cNvPr id="53" name="Google Shape;350;p26">
              <a:extLst>
                <a:ext uri="{FF2B5EF4-FFF2-40B4-BE49-F238E27FC236}">
                  <a16:creationId xmlns:a16="http://schemas.microsoft.com/office/drawing/2014/main" id="{F8F36A31-7BA7-4812-8D57-681E457442BA}"/>
                </a:ext>
              </a:extLst>
            </p:cNvPr>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1;p26">
              <a:extLst>
                <a:ext uri="{FF2B5EF4-FFF2-40B4-BE49-F238E27FC236}">
                  <a16:creationId xmlns:a16="http://schemas.microsoft.com/office/drawing/2014/main" id="{CAEE9742-0CC5-D876-A77E-BE9ED79ABFB7}"/>
                </a:ext>
              </a:extLst>
            </p:cNvPr>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52;p26">
              <a:extLst>
                <a:ext uri="{FF2B5EF4-FFF2-40B4-BE49-F238E27FC236}">
                  <a16:creationId xmlns:a16="http://schemas.microsoft.com/office/drawing/2014/main" id="{F94D11C3-83C9-81C8-045B-E1FE84269721}"/>
                </a:ext>
              </a:extLst>
            </p:cNvPr>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53;p26">
              <a:extLst>
                <a:ext uri="{FF2B5EF4-FFF2-40B4-BE49-F238E27FC236}">
                  <a16:creationId xmlns:a16="http://schemas.microsoft.com/office/drawing/2014/main" id="{149F1AF5-F2F1-E136-5D4A-2D43B8EB916F}"/>
                </a:ext>
              </a:extLst>
            </p:cNvPr>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354;p26">
            <a:extLst>
              <a:ext uri="{FF2B5EF4-FFF2-40B4-BE49-F238E27FC236}">
                <a16:creationId xmlns:a16="http://schemas.microsoft.com/office/drawing/2014/main" id="{FB4F25CF-A406-87E9-D018-17AB78836B16}"/>
              </a:ext>
            </a:extLst>
          </p:cNvPr>
          <p:cNvGrpSpPr/>
          <p:nvPr/>
        </p:nvGrpSpPr>
        <p:grpSpPr>
          <a:xfrm>
            <a:off x="3208667" y="3620568"/>
            <a:ext cx="372185" cy="370679"/>
            <a:chOff x="4991125" y="2436850"/>
            <a:chExt cx="1890225" cy="1882575"/>
          </a:xfrm>
        </p:grpSpPr>
        <p:sp>
          <p:nvSpPr>
            <p:cNvPr id="58" name="Google Shape;355;p26">
              <a:extLst>
                <a:ext uri="{FF2B5EF4-FFF2-40B4-BE49-F238E27FC236}">
                  <a16:creationId xmlns:a16="http://schemas.microsoft.com/office/drawing/2014/main" id="{51CD2236-22D0-A87F-28D4-862C21305341}"/>
                </a:ext>
              </a:extLst>
            </p:cNvPr>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56;p26">
              <a:extLst>
                <a:ext uri="{FF2B5EF4-FFF2-40B4-BE49-F238E27FC236}">
                  <a16:creationId xmlns:a16="http://schemas.microsoft.com/office/drawing/2014/main" id="{1F1F62F9-F8A7-8279-E34C-5DCCC93BD310}"/>
                </a:ext>
              </a:extLst>
            </p:cNvPr>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57;p26">
              <a:extLst>
                <a:ext uri="{FF2B5EF4-FFF2-40B4-BE49-F238E27FC236}">
                  <a16:creationId xmlns:a16="http://schemas.microsoft.com/office/drawing/2014/main" id="{E495A65A-C32C-A629-EEF3-B72FFD6E8368}"/>
                </a:ext>
              </a:extLst>
            </p:cNvPr>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58;p26">
              <a:extLst>
                <a:ext uri="{FF2B5EF4-FFF2-40B4-BE49-F238E27FC236}">
                  <a16:creationId xmlns:a16="http://schemas.microsoft.com/office/drawing/2014/main" id="{5ED9E468-F1B2-38A6-8F1F-FDB8B4AFE08F}"/>
                </a:ext>
              </a:extLst>
            </p:cNvPr>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359;p26">
            <a:extLst>
              <a:ext uri="{FF2B5EF4-FFF2-40B4-BE49-F238E27FC236}">
                <a16:creationId xmlns:a16="http://schemas.microsoft.com/office/drawing/2014/main" id="{871046F0-DD41-AC22-0D1A-1ACF4FADF98F}"/>
              </a:ext>
            </a:extLst>
          </p:cNvPr>
          <p:cNvGrpSpPr/>
          <p:nvPr/>
        </p:nvGrpSpPr>
        <p:grpSpPr>
          <a:xfrm>
            <a:off x="1112845" y="3454559"/>
            <a:ext cx="372245" cy="369356"/>
            <a:chOff x="5249675" y="238125"/>
            <a:chExt cx="1897275" cy="1882550"/>
          </a:xfrm>
        </p:grpSpPr>
        <p:sp>
          <p:nvSpPr>
            <p:cNvPr id="63" name="Google Shape;360;p26">
              <a:extLst>
                <a:ext uri="{FF2B5EF4-FFF2-40B4-BE49-F238E27FC236}">
                  <a16:creationId xmlns:a16="http://schemas.microsoft.com/office/drawing/2014/main" id="{40212A5C-DAC4-86A1-B034-0C2AFEE3D95D}"/>
                </a:ext>
              </a:extLst>
            </p:cNvPr>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361;p26">
              <a:extLst>
                <a:ext uri="{FF2B5EF4-FFF2-40B4-BE49-F238E27FC236}">
                  <a16:creationId xmlns:a16="http://schemas.microsoft.com/office/drawing/2014/main" id="{98E5B4E0-A0C9-0861-0B45-910B88B72098}"/>
                </a:ext>
              </a:extLst>
            </p:cNvPr>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362;p26">
              <a:extLst>
                <a:ext uri="{FF2B5EF4-FFF2-40B4-BE49-F238E27FC236}">
                  <a16:creationId xmlns:a16="http://schemas.microsoft.com/office/drawing/2014/main" id="{CA2D5538-C67B-8ED0-2A1B-FD24BAD9FA1D}"/>
                </a:ext>
              </a:extLst>
            </p:cNvPr>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363;p26">
              <a:extLst>
                <a:ext uri="{FF2B5EF4-FFF2-40B4-BE49-F238E27FC236}">
                  <a16:creationId xmlns:a16="http://schemas.microsoft.com/office/drawing/2014/main" id="{6B94FCE7-C852-D648-7183-B52134D81032}"/>
                </a:ext>
              </a:extLst>
            </p:cNvPr>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364;p26">
              <a:extLst>
                <a:ext uri="{FF2B5EF4-FFF2-40B4-BE49-F238E27FC236}">
                  <a16:creationId xmlns:a16="http://schemas.microsoft.com/office/drawing/2014/main" id="{574B788C-0087-C127-797F-24E136090877}"/>
                </a:ext>
              </a:extLst>
            </p:cNvPr>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365;p26">
            <a:extLst>
              <a:ext uri="{FF2B5EF4-FFF2-40B4-BE49-F238E27FC236}">
                <a16:creationId xmlns:a16="http://schemas.microsoft.com/office/drawing/2014/main" id="{92BBFFF4-53C5-870A-2178-E9E357039914}"/>
              </a:ext>
            </a:extLst>
          </p:cNvPr>
          <p:cNvGrpSpPr/>
          <p:nvPr/>
        </p:nvGrpSpPr>
        <p:grpSpPr>
          <a:xfrm>
            <a:off x="1126337" y="1869842"/>
            <a:ext cx="357689" cy="347177"/>
            <a:chOff x="2652075" y="3639925"/>
            <a:chExt cx="1882575" cy="1827250"/>
          </a:xfrm>
        </p:grpSpPr>
        <p:sp>
          <p:nvSpPr>
            <p:cNvPr id="261" name="Google Shape;366;p26">
              <a:extLst>
                <a:ext uri="{FF2B5EF4-FFF2-40B4-BE49-F238E27FC236}">
                  <a16:creationId xmlns:a16="http://schemas.microsoft.com/office/drawing/2014/main" id="{D66C0E54-25BC-3ECA-F7B7-B2FD26682083}"/>
                </a:ext>
              </a:extLst>
            </p:cNvPr>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367;p26">
              <a:extLst>
                <a:ext uri="{FF2B5EF4-FFF2-40B4-BE49-F238E27FC236}">
                  <a16:creationId xmlns:a16="http://schemas.microsoft.com/office/drawing/2014/main" id="{D6D8B5FB-AFF3-240D-E1FE-7B917B48CB9E}"/>
                </a:ext>
              </a:extLst>
            </p:cNvPr>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368;p26">
              <a:extLst>
                <a:ext uri="{FF2B5EF4-FFF2-40B4-BE49-F238E27FC236}">
                  <a16:creationId xmlns:a16="http://schemas.microsoft.com/office/drawing/2014/main" id="{A9B2E83D-A2AC-B4D9-A3D3-42DE0E82068D}"/>
                </a:ext>
              </a:extLst>
            </p:cNvPr>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369;p26">
              <a:extLst>
                <a:ext uri="{FF2B5EF4-FFF2-40B4-BE49-F238E27FC236}">
                  <a16:creationId xmlns:a16="http://schemas.microsoft.com/office/drawing/2014/main" id="{1F8D8996-5D2F-1A2D-0067-D898F4FAD2C9}"/>
                </a:ext>
              </a:extLst>
            </p:cNvPr>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370;p26">
              <a:extLst>
                <a:ext uri="{FF2B5EF4-FFF2-40B4-BE49-F238E27FC236}">
                  <a16:creationId xmlns:a16="http://schemas.microsoft.com/office/drawing/2014/main" id="{57EC0F73-9A26-84C8-EE93-9608B605C35E}"/>
                </a:ext>
              </a:extLst>
            </p:cNvPr>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371;p26">
              <a:extLst>
                <a:ext uri="{FF2B5EF4-FFF2-40B4-BE49-F238E27FC236}">
                  <a16:creationId xmlns:a16="http://schemas.microsoft.com/office/drawing/2014/main" id="{AFFB978F-1D60-B907-CEFD-732D3C6C1499}"/>
                </a:ext>
              </a:extLst>
            </p:cNvPr>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372;p26">
              <a:extLst>
                <a:ext uri="{FF2B5EF4-FFF2-40B4-BE49-F238E27FC236}">
                  <a16:creationId xmlns:a16="http://schemas.microsoft.com/office/drawing/2014/main" id="{0675B5F9-9761-6018-57B4-DECCBE9C6C8E}"/>
                </a:ext>
              </a:extLst>
            </p:cNvPr>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45092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396717" y="1250797"/>
            <a:ext cx="4551973" cy="109176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t>BINARIZAREA LOCALĂ</a:t>
            </a:r>
            <a:endParaRPr sz="3000" dirty="0"/>
          </a:p>
        </p:txBody>
      </p:sp>
      <p:sp>
        <p:nvSpPr>
          <p:cNvPr id="263" name="Google Shape;263;p24"/>
          <p:cNvSpPr txBox="1">
            <a:spLocks noGrp="1"/>
          </p:cNvSpPr>
          <p:nvPr>
            <p:ph type="subTitle" idx="1"/>
          </p:nvPr>
        </p:nvSpPr>
        <p:spPr>
          <a:xfrm>
            <a:off x="4379844" y="2344100"/>
            <a:ext cx="4359965" cy="1527459"/>
          </a:xfrm>
          <a:prstGeom prst="rect">
            <a:avLst/>
          </a:prstGeom>
        </p:spPr>
        <p:txBody>
          <a:bodyPr spcFirstLastPara="1" wrap="square" lIns="91425" tIns="91425" rIns="91425" bIns="91425" anchor="t" anchorCtr="0">
            <a:noAutofit/>
          </a:bodyPr>
          <a:lstStyle/>
          <a:p>
            <a:pPr marL="0" indent="0" algn="just"/>
            <a:r>
              <a:rPr lang="en-GB" sz="2000" b="1" dirty="0" err="1"/>
              <a:t>Binarizarea</a:t>
            </a:r>
            <a:r>
              <a:rPr lang="en-GB" sz="2000" b="1" dirty="0"/>
              <a:t> </a:t>
            </a:r>
            <a:r>
              <a:rPr lang="en-GB" sz="2000" b="1" dirty="0" err="1"/>
              <a:t>locală</a:t>
            </a:r>
            <a:r>
              <a:rPr lang="en-GB" sz="2000" b="1" dirty="0"/>
              <a:t> </a:t>
            </a:r>
            <a:r>
              <a:rPr lang="en-GB" sz="2000" dirty="0" err="1"/>
              <a:t>constă</a:t>
            </a:r>
            <a:r>
              <a:rPr lang="en-GB" sz="2000" dirty="0"/>
              <a:t> </a:t>
            </a:r>
            <a:r>
              <a:rPr lang="en-GB" sz="2000" dirty="0" err="1"/>
              <a:t>în</a:t>
            </a:r>
            <a:r>
              <a:rPr lang="en-GB" sz="2000" dirty="0"/>
              <a:t> </a:t>
            </a:r>
            <a:r>
              <a:rPr lang="en-GB" sz="2000" dirty="0" err="1"/>
              <a:t>aplicarea</a:t>
            </a:r>
            <a:r>
              <a:rPr lang="en-GB" sz="2000" dirty="0"/>
              <a:t> </a:t>
            </a:r>
            <a:r>
              <a:rPr lang="en-GB" sz="2000" dirty="0" err="1"/>
              <a:t>unui</a:t>
            </a:r>
            <a:r>
              <a:rPr lang="en-GB" sz="2000" dirty="0"/>
              <a:t> </a:t>
            </a:r>
            <a:r>
              <a:rPr lang="en-GB" sz="2000" dirty="0" err="1"/>
              <a:t>singur</a:t>
            </a:r>
            <a:r>
              <a:rPr lang="en-GB" sz="2000" dirty="0"/>
              <a:t> </a:t>
            </a:r>
            <a:r>
              <a:rPr lang="en-GB" sz="2000" dirty="0" err="1"/>
              <a:t>prag</a:t>
            </a:r>
            <a:r>
              <a:rPr lang="en-GB" sz="2000" dirty="0"/>
              <a:t> de binarizare pe o </a:t>
            </a:r>
            <a:r>
              <a:rPr lang="en-GB" sz="2000" dirty="0" err="1"/>
              <a:t>secțiune</a:t>
            </a:r>
            <a:r>
              <a:rPr lang="en-GB" sz="2000" dirty="0"/>
              <a:t> din </a:t>
            </a:r>
            <a:r>
              <a:rPr lang="en-GB" sz="2000" dirty="0" err="1"/>
              <a:t>cadrul</a:t>
            </a:r>
            <a:r>
              <a:rPr lang="en-GB" sz="2000" dirty="0"/>
              <a:t> </a:t>
            </a:r>
            <a:r>
              <a:rPr lang="en-GB" sz="2000" dirty="0" err="1"/>
              <a:t>imaginii</a:t>
            </a:r>
            <a:r>
              <a:rPr lang="en-GB" sz="2000" dirty="0"/>
              <a:t> </a:t>
            </a:r>
            <a:r>
              <a:rPr lang="en-GB" sz="2000" dirty="0" err="1"/>
              <a:t>dat</a:t>
            </a:r>
            <a:r>
              <a:rPr lang="ro-RO" sz="2000" dirty="0"/>
              <a:t>ă</a:t>
            </a:r>
            <a:r>
              <a:rPr lang="en-GB" sz="2000" dirty="0"/>
              <a:t> </a:t>
            </a:r>
            <a:r>
              <a:rPr lang="en-GB" sz="2000" dirty="0" err="1"/>
              <a:t>spre</a:t>
            </a:r>
            <a:r>
              <a:rPr lang="en-GB" sz="2000" dirty="0"/>
              <a:t> </a:t>
            </a:r>
            <a:r>
              <a:rPr lang="en-GB" sz="2000" dirty="0" err="1"/>
              <a:t>procesare</a:t>
            </a:r>
            <a:r>
              <a:rPr lang="ro-RO" sz="2000" dirty="0"/>
              <a:t>.</a:t>
            </a:r>
            <a:endParaRPr lang="en-GB" sz="2000" dirty="0"/>
          </a:p>
        </p:txBody>
      </p:sp>
      <p:cxnSp>
        <p:nvCxnSpPr>
          <p:cNvPr id="264" name="Google Shape;264;p24"/>
          <p:cNvCxnSpPr>
            <a:cxnSpLocks/>
          </p:cNvCxnSpPr>
          <p:nvPr/>
        </p:nvCxnSpPr>
        <p:spPr>
          <a:xfrm>
            <a:off x="4379844" y="2283850"/>
            <a:ext cx="5038381"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299;p26">
            <a:extLst>
              <a:ext uri="{FF2B5EF4-FFF2-40B4-BE49-F238E27FC236}">
                <a16:creationId xmlns:a16="http://schemas.microsoft.com/office/drawing/2014/main" id="{D295F770-0A9D-7D79-0EAC-ED865F5BFD19}"/>
              </a:ext>
            </a:extLst>
          </p:cNvPr>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300;p26">
            <a:extLst>
              <a:ext uri="{FF2B5EF4-FFF2-40B4-BE49-F238E27FC236}">
                <a16:creationId xmlns:a16="http://schemas.microsoft.com/office/drawing/2014/main" id="{C202F6DD-497B-CF59-161E-34044E95DA06}"/>
              </a:ext>
            </a:extLst>
          </p:cNvPr>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01;p26">
            <a:extLst>
              <a:ext uri="{FF2B5EF4-FFF2-40B4-BE49-F238E27FC236}">
                <a16:creationId xmlns:a16="http://schemas.microsoft.com/office/drawing/2014/main" id="{64A5E4B0-234C-26E2-1037-A7B897863FC4}"/>
              </a:ext>
            </a:extLst>
          </p:cNvPr>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6">
            <a:extLst>
              <a:ext uri="{FF2B5EF4-FFF2-40B4-BE49-F238E27FC236}">
                <a16:creationId xmlns:a16="http://schemas.microsoft.com/office/drawing/2014/main" id="{A5CF004B-DC55-94C9-43D2-09FC71F926FF}"/>
              </a:ext>
            </a:extLst>
          </p:cNvPr>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6">
            <a:extLst>
              <a:ext uri="{FF2B5EF4-FFF2-40B4-BE49-F238E27FC236}">
                <a16:creationId xmlns:a16="http://schemas.microsoft.com/office/drawing/2014/main" id="{133A707A-7326-F937-034B-EAE24426DE43}"/>
              </a:ext>
            </a:extLst>
          </p:cNvPr>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chemeClr val="lt1"/>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6">
            <a:extLst>
              <a:ext uri="{FF2B5EF4-FFF2-40B4-BE49-F238E27FC236}">
                <a16:creationId xmlns:a16="http://schemas.microsoft.com/office/drawing/2014/main" id="{29C08B81-D75F-0F3D-A909-F4226DD8444D}"/>
              </a:ext>
            </a:extLst>
          </p:cNvPr>
          <p:cNvSpPr/>
          <p:nvPr/>
        </p:nvSpPr>
        <p:spPr>
          <a:xfrm>
            <a:off x="2326365" y="3384094"/>
            <a:ext cx="14" cy="30103"/>
          </a:xfrm>
          <a:custGeom>
            <a:avLst/>
            <a:gdLst/>
            <a:ahLst/>
            <a:cxnLst/>
            <a:rect l="l" t="t" r="r" b="b"/>
            <a:pathLst>
              <a:path w="1" h="2146" fill="none" extrusionOk="0">
                <a:moveTo>
                  <a:pt x="1" y="1"/>
                </a:moveTo>
                <a:lnTo>
                  <a:pt x="1" y="2146"/>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5;p26">
            <a:extLst>
              <a:ext uri="{FF2B5EF4-FFF2-40B4-BE49-F238E27FC236}">
                <a16:creationId xmlns:a16="http://schemas.microsoft.com/office/drawing/2014/main" id="{F22814ED-146A-3D94-0034-053450570352}"/>
              </a:ext>
            </a:extLst>
          </p:cNvPr>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6;p26">
            <a:extLst>
              <a:ext uri="{FF2B5EF4-FFF2-40B4-BE49-F238E27FC236}">
                <a16:creationId xmlns:a16="http://schemas.microsoft.com/office/drawing/2014/main" id="{1BC4E461-522E-ADB8-0487-B9D1A36D5DD3}"/>
              </a:ext>
            </a:extLst>
          </p:cNvPr>
          <p:cNvSpPr/>
          <p:nvPr/>
        </p:nvSpPr>
        <p:spPr>
          <a:xfrm>
            <a:off x="2411185" y="3474385"/>
            <a:ext cx="409673" cy="14"/>
          </a:xfrm>
          <a:custGeom>
            <a:avLst/>
            <a:gdLst/>
            <a:ahLst/>
            <a:cxnLst/>
            <a:rect l="l" t="t" r="r" b="b"/>
            <a:pathLst>
              <a:path w="29205" h="1" fill="none" extrusionOk="0">
                <a:moveTo>
                  <a:pt x="0" y="0"/>
                </a:moveTo>
                <a:lnTo>
                  <a:pt x="29205" y="0"/>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7;p26">
            <a:extLst>
              <a:ext uri="{FF2B5EF4-FFF2-40B4-BE49-F238E27FC236}">
                <a16:creationId xmlns:a16="http://schemas.microsoft.com/office/drawing/2014/main" id="{C2E6B5FA-2445-3090-3D69-2FCEFB740B4A}"/>
              </a:ext>
            </a:extLst>
          </p:cNvPr>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08;p26">
            <a:extLst>
              <a:ext uri="{FF2B5EF4-FFF2-40B4-BE49-F238E27FC236}">
                <a16:creationId xmlns:a16="http://schemas.microsoft.com/office/drawing/2014/main" id="{AF20FE64-C44C-6FC4-F515-E7CAB08FB362}"/>
              </a:ext>
            </a:extLst>
          </p:cNvPr>
          <p:cNvSpPr/>
          <p:nvPr/>
        </p:nvSpPr>
        <p:spPr>
          <a:xfrm>
            <a:off x="2878356" y="3081768"/>
            <a:ext cx="14" cy="307090"/>
          </a:xfrm>
          <a:custGeom>
            <a:avLst/>
            <a:gdLst/>
            <a:ahLst/>
            <a:cxnLst/>
            <a:rect l="l" t="t" r="r" b="b"/>
            <a:pathLst>
              <a:path w="1" h="21892" fill="none" extrusionOk="0">
                <a:moveTo>
                  <a:pt x="0" y="21892"/>
                </a:moveTo>
                <a:lnTo>
                  <a:pt x="0" y="1"/>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09;p26">
            <a:extLst>
              <a:ext uri="{FF2B5EF4-FFF2-40B4-BE49-F238E27FC236}">
                <a16:creationId xmlns:a16="http://schemas.microsoft.com/office/drawing/2014/main" id="{C2EBBD72-67C5-AA75-5846-88E8096A232C}"/>
              </a:ext>
            </a:extLst>
          </p:cNvPr>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10;p26">
            <a:extLst>
              <a:ext uri="{FF2B5EF4-FFF2-40B4-BE49-F238E27FC236}">
                <a16:creationId xmlns:a16="http://schemas.microsoft.com/office/drawing/2014/main" id="{E4B457E2-9F58-6F55-7871-311C6E5DA5B6}"/>
              </a:ext>
            </a:extLst>
          </p:cNvPr>
          <p:cNvSpPr/>
          <p:nvPr/>
        </p:nvSpPr>
        <p:spPr>
          <a:xfrm>
            <a:off x="2970695" y="3024319"/>
            <a:ext cx="341962" cy="14"/>
          </a:xfrm>
          <a:custGeom>
            <a:avLst/>
            <a:gdLst/>
            <a:ahLst/>
            <a:cxnLst/>
            <a:rect l="l" t="t" r="r" b="b"/>
            <a:pathLst>
              <a:path w="24378" h="1" fill="none" extrusionOk="0">
                <a:moveTo>
                  <a:pt x="0" y="0"/>
                </a:moveTo>
                <a:lnTo>
                  <a:pt x="24378" y="0"/>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11;p26">
            <a:extLst>
              <a:ext uri="{FF2B5EF4-FFF2-40B4-BE49-F238E27FC236}">
                <a16:creationId xmlns:a16="http://schemas.microsoft.com/office/drawing/2014/main" id="{BB113DF8-1834-852F-329F-67F4B588B0E6}"/>
              </a:ext>
            </a:extLst>
          </p:cNvPr>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12;p26">
            <a:extLst>
              <a:ext uri="{FF2B5EF4-FFF2-40B4-BE49-F238E27FC236}">
                <a16:creationId xmlns:a16="http://schemas.microsoft.com/office/drawing/2014/main" id="{332B8630-DE9B-CD20-5A49-BCCDA99F986E}"/>
              </a:ext>
            </a:extLst>
          </p:cNvPr>
          <p:cNvSpPr/>
          <p:nvPr/>
        </p:nvSpPr>
        <p:spPr>
          <a:xfrm>
            <a:off x="3373557" y="3107076"/>
            <a:ext cx="14" cy="292053"/>
          </a:xfrm>
          <a:custGeom>
            <a:avLst/>
            <a:gdLst/>
            <a:ahLst/>
            <a:cxnLst/>
            <a:rect l="l" t="t" r="r" b="b"/>
            <a:pathLst>
              <a:path w="1" h="20820" fill="none" extrusionOk="0">
                <a:moveTo>
                  <a:pt x="1" y="1"/>
                </a:moveTo>
                <a:lnTo>
                  <a:pt x="1" y="20819"/>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13;p26">
            <a:extLst>
              <a:ext uri="{FF2B5EF4-FFF2-40B4-BE49-F238E27FC236}">
                <a16:creationId xmlns:a16="http://schemas.microsoft.com/office/drawing/2014/main" id="{70CBEAFC-8B92-D486-D57D-DACF39A7C102}"/>
              </a:ext>
            </a:extLst>
          </p:cNvPr>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4;p26">
            <a:extLst>
              <a:ext uri="{FF2B5EF4-FFF2-40B4-BE49-F238E27FC236}">
                <a16:creationId xmlns:a16="http://schemas.microsoft.com/office/drawing/2014/main" id="{E3108B3D-CCD2-F1F8-E6A5-ABBF2799355F}"/>
              </a:ext>
            </a:extLst>
          </p:cNvPr>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15;p26">
            <a:extLst>
              <a:ext uri="{FF2B5EF4-FFF2-40B4-BE49-F238E27FC236}">
                <a16:creationId xmlns:a16="http://schemas.microsoft.com/office/drawing/2014/main" id="{3BC7EB01-C40B-A9F8-70C1-7A0F383ED530}"/>
              </a:ext>
            </a:extLst>
          </p:cNvPr>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16;p26">
            <a:extLst>
              <a:ext uri="{FF2B5EF4-FFF2-40B4-BE49-F238E27FC236}">
                <a16:creationId xmlns:a16="http://schemas.microsoft.com/office/drawing/2014/main" id="{1A38C725-B500-B514-6428-365752CB5BBB}"/>
              </a:ext>
            </a:extLst>
          </p:cNvPr>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17;p26">
            <a:extLst>
              <a:ext uri="{FF2B5EF4-FFF2-40B4-BE49-F238E27FC236}">
                <a16:creationId xmlns:a16="http://schemas.microsoft.com/office/drawing/2014/main" id="{EDF0CEEF-FEF9-9ADB-3745-E5445A6EC1EC}"/>
              </a:ext>
            </a:extLst>
          </p:cNvPr>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8;p26">
            <a:extLst>
              <a:ext uri="{FF2B5EF4-FFF2-40B4-BE49-F238E27FC236}">
                <a16:creationId xmlns:a16="http://schemas.microsoft.com/office/drawing/2014/main" id="{67A2371F-DDAA-17B4-3B65-BE089B131A4F}"/>
              </a:ext>
            </a:extLst>
          </p:cNvPr>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9;p26">
            <a:extLst>
              <a:ext uri="{FF2B5EF4-FFF2-40B4-BE49-F238E27FC236}">
                <a16:creationId xmlns:a16="http://schemas.microsoft.com/office/drawing/2014/main" id="{C55467D8-5096-5C19-B050-35FB1AA793E2}"/>
              </a:ext>
            </a:extLst>
          </p:cNvPr>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20;p26">
            <a:extLst>
              <a:ext uri="{FF2B5EF4-FFF2-40B4-BE49-F238E27FC236}">
                <a16:creationId xmlns:a16="http://schemas.microsoft.com/office/drawing/2014/main" id="{E952E625-85C3-65C4-2980-D27D740315D8}"/>
              </a:ext>
            </a:extLst>
          </p:cNvPr>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21;p26">
            <a:extLst>
              <a:ext uri="{FF2B5EF4-FFF2-40B4-BE49-F238E27FC236}">
                <a16:creationId xmlns:a16="http://schemas.microsoft.com/office/drawing/2014/main" id="{AB4A8B91-21FE-D5E9-D62C-A2844D0E8CC4}"/>
              </a:ext>
            </a:extLst>
          </p:cNvPr>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chemeClr val="lt1"/>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22;p26">
            <a:extLst>
              <a:ext uri="{FF2B5EF4-FFF2-40B4-BE49-F238E27FC236}">
                <a16:creationId xmlns:a16="http://schemas.microsoft.com/office/drawing/2014/main" id="{6CDDE9CE-E3D0-3169-268E-096F3362D87E}"/>
              </a:ext>
            </a:extLst>
          </p:cNvPr>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23;p26">
            <a:extLst>
              <a:ext uri="{FF2B5EF4-FFF2-40B4-BE49-F238E27FC236}">
                <a16:creationId xmlns:a16="http://schemas.microsoft.com/office/drawing/2014/main" id="{FA445848-70DD-24EA-FFFF-0C6403350B00}"/>
              </a:ext>
            </a:extLst>
          </p:cNvPr>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24;p26">
            <a:extLst>
              <a:ext uri="{FF2B5EF4-FFF2-40B4-BE49-F238E27FC236}">
                <a16:creationId xmlns:a16="http://schemas.microsoft.com/office/drawing/2014/main" id="{2DE78F7D-255D-79A1-68F6-3D1717C7FA43}"/>
              </a:ext>
            </a:extLst>
          </p:cNvPr>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25;p26">
            <a:extLst>
              <a:ext uri="{FF2B5EF4-FFF2-40B4-BE49-F238E27FC236}">
                <a16:creationId xmlns:a16="http://schemas.microsoft.com/office/drawing/2014/main" id="{867B1EB8-960A-C5D1-BF35-8E7D32E566CC}"/>
              </a:ext>
            </a:extLst>
          </p:cNvPr>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26;p26">
            <a:extLst>
              <a:ext uri="{FF2B5EF4-FFF2-40B4-BE49-F238E27FC236}">
                <a16:creationId xmlns:a16="http://schemas.microsoft.com/office/drawing/2014/main" id="{485C3124-A669-8E00-D4A7-907F60089072}"/>
              </a:ext>
            </a:extLst>
          </p:cNvPr>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27;p26">
            <a:extLst>
              <a:ext uri="{FF2B5EF4-FFF2-40B4-BE49-F238E27FC236}">
                <a16:creationId xmlns:a16="http://schemas.microsoft.com/office/drawing/2014/main" id="{166467A0-9C53-579E-9DC0-C279FA045B69}"/>
              </a:ext>
            </a:extLst>
          </p:cNvPr>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28;p26">
            <a:extLst>
              <a:ext uri="{FF2B5EF4-FFF2-40B4-BE49-F238E27FC236}">
                <a16:creationId xmlns:a16="http://schemas.microsoft.com/office/drawing/2014/main" id="{605F573A-73AF-D6EE-0348-3F2900717858}"/>
              </a:ext>
            </a:extLst>
          </p:cNvPr>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9;p26">
            <a:extLst>
              <a:ext uri="{FF2B5EF4-FFF2-40B4-BE49-F238E27FC236}">
                <a16:creationId xmlns:a16="http://schemas.microsoft.com/office/drawing/2014/main" id="{655D2A9C-21C1-E5CB-3B72-45CA1F0B1DD8}"/>
              </a:ext>
            </a:extLst>
          </p:cNvPr>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chemeClr val="lt1"/>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0;p26">
            <a:extLst>
              <a:ext uri="{FF2B5EF4-FFF2-40B4-BE49-F238E27FC236}">
                <a16:creationId xmlns:a16="http://schemas.microsoft.com/office/drawing/2014/main" id="{C4E009D5-A9C0-48D1-F660-793FEF3B0D4C}"/>
              </a:ext>
            </a:extLst>
          </p:cNvPr>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1;p26">
            <a:extLst>
              <a:ext uri="{FF2B5EF4-FFF2-40B4-BE49-F238E27FC236}">
                <a16:creationId xmlns:a16="http://schemas.microsoft.com/office/drawing/2014/main" id="{0ED2833E-74F9-1184-F20E-E508DC63510C}"/>
              </a:ext>
            </a:extLst>
          </p:cNvPr>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2;p26">
            <a:extLst>
              <a:ext uri="{FF2B5EF4-FFF2-40B4-BE49-F238E27FC236}">
                <a16:creationId xmlns:a16="http://schemas.microsoft.com/office/drawing/2014/main" id="{5A630002-6E7C-49FB-558E-D86664D179DB}"/>
              </a:ext>
            </a:extLst>
          </p:cNvPr>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3;p26">
            <a:extLst>
              <a:ext uri="{FF2B5EF4-FFF2-40B4-BE49-F238E27FC236}">
                <a16:creationId xmlns:a16="http://schemas.microsoft.com/office/drawing/2014/main" id="{2875A2A2-0EED-9729-E333-D2EFC3885B37}"/>
              </a:ext>
            </a:extLst>
          </p:cNvPr>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34;p26">
            <a:extLst>
              <a:ext uri="{FF2B5EF4-FFF2-40B4-BE49-F238E27FC236}">
                <a16:creationId xmlns:a16="http://schemas.microsoft.com/office/drawing/2014/main" id="{955314E3-221C-9219-99E2-B7A170A86EE6}"/>
              </a:ext>
            </a:extLst>
          </p:cNvPr>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35;p26">
            <a:extLst>
              <a:ext uri="{FF2B5EF4-FFF2-40B4-BE49-F238E27FC236}">
                <a16:creationId xmlns:a16="http://schemas.microsoft.com/office/drawing/2014/main" id="{BEA949D5-ACE9-234C-A2BA-67221D5D7123}"/>
              </a:ext>
            </a:extLst>
          </p:cNvPr>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36;p26">
            <a:extLst>
              <a:ext uri="{FF2B5EF4-FFF2-40B4-BE49-F238E27FC236}">
                <a16:creationId xmlns:a16="http://schemas.microsoft.com/office/drawing/2014/main" id="{8BC2F4B8-D267-B324-CD69-7E9EE3325AAC}"/>
              </a:ext>
            </a:extLst>
          </p:cNvPr>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37;p26">
            <a:extLst>
              <a:ext uri="{FF2B5EF4-FFF2-40B4-BE49-F238E27FC236}">
                <a16:creationId xmlns:a16="http://schemas.microsoft.com/office/drawing/2014/main" id="{CF60B496-1863-77D6-64DF-113B9A64A4B5}"/>
              </a:ext>
            </a:extLst>
          </p:cNvPr>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chemeClr val="lt1"/>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8;p26">
            <a:extLst>
              <a:ext uri="{FF2B5EF4-FFF2-40B4-BE49-F238E27FC236}">
                <a16:creationId xmlns:a16="http://schemas.microsoft.com/office/drawing/2014/main" id="{3B260713-CA14-D9DE-40ED-E4626D2E8FD2}"/>
              </a:ext>
            </a:extLst>
          </p:cNvPr>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9;p26">
            <a:extLst>
              <a:ext uri="{FF2B5EF4-FFF2-40B4-BE49-F238E27FC236}">
                <a16:creationId xmlns:a16="http://schemas.microsoft.com/office/drawing/2014/main" id="{03765753-9A92-A0A4-F79D-BDA30DEA7465}"/>
              </a:ext>
            </a:extLst>
          </p:cNvPr>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40;p26">
            <a:extLst>
              <a:ext uri="{FF2B5EF4-FFF2-40B4-BE49-F238E27FC236}">
                <a16:creationId xmlns:a16="http://schemas.microsoft.com/office/drawing/2014/main" id="{7E57F1AD-08DC-2209-7A43-573C0FD07EE4}"/>
              </a:ext>
            </a:extLst>
          </p:cNvPr>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41;p26">
            <a:extLst>
              <a:ext uri="{FF2B5EF4-FFF2-40B4-BE49-F238E27FC236}">
                <a16:creationId xmlns:a16="http://schemas.microsoft.com/office/drawing/2014/main" id="{D20C3B3E-EB45-13D5-18F1-C739ECB6DC2F}"/>
              </a:ext>
            </a:extLst>
          </p:cNvPr>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42;p26">
            <a:extLst>
              <a:ext uri="{FF2B5EF4-FFF2-40B4-BE49-F238E27FC236}">
                <a16:creationId xmlns:a16="http://schemas.microsoft.com/office/drawing/2014/main" id="{3570396E-7F29-B036-AAB2-BCE899B453D6}"/>
              </a:ext>
            </a:extLst>
          </p:cNvPr>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43;p26">
            <a:extLst>
              <a:ext uri="{FF2B5EF4-FFF2-40B4-BE49-F238E27FC236}">
                <a16:creationId xmlns:a16="http://schemas.microsoft.com/office/drawing/2014/main" id="{6A10D408-160E-AB7B-C68F-EF8AE8E5D01C}"/>
              </a:ext>
            </a:extLst>
          </p:cNvPr>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44;p26">
            <a:extLst>
              <a:ext uri="{FF2B5EF4-FFF2-40B4-BE49-F238E27FC236}">
                <a16:creationId xmlns:a16="http://schemas.microsoft.com/office/drawing/2014/main" id="{DC182CE9-76F1-F016-59AC-FB02125AFA24}"/>
              </a:ext>
            </a:extLst>
          </p:cNvPr>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45;p26">
            <a:extLst>
              <a:ext uri="{FF2B5EF4-FFF2-40B4-BE49-F238E27FC236}">
                <a16:creationId xmlns:a16="http://schemas.microsoft.com/office/drawing/2014/main" id="{D9DB47C5-A635-99AC-7391-9F20E205623E}"/>
              </a:ext>
            </a:extLst>
          </p:cNvPr>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chemeClr val="lt1"/>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346;p26">
            <a:extLst>
              <a:ext uri="{FF2B5EF4-FFF2-40B4-BE49-F238E27FC236}">
                <a16:creationId xmlns:a16="http://schemas.microsoft.com/office/drawing/2014/main" id="{F6E95BA7-552C-B258-FEDB-439F649A4728}"/>
              </a:ext>
            </a:extLst>
          </p:cNvPr>
          <p:cNvGrpSpPr/>
          <p:nvPr/>
        </p:nvGrpSpPr>
        <p:grpSpPr>
          <a:xfrm>
            <a:off x="2624430" y="1068391"/>
            <a:ext cx="373819" cy="412843"/>
            <a:chOff x="3040350" y="1113200"/>
            <a:chExt cx="1704600" cy="1882550"/>
          </a:xfrm>
        </p:grpSpPr>
        <p:sp>
          <p:nvSpPr>
            <p:cNvPr id="50" name="Google Shape;347;p26">
              <a:extLst>
                <a:ext uri="{FF2B5EF4-FFF2-40B4-BE49-F238E27FC236}">
                  <a16:creationId xmlns:a16="http://schemas.microsoft.com/office/drawing/2014/main" id="{887E2EB1-3656-3325-A62B-9BFFC2851F33}"/>
                </a:ext>
              </a:extLst>
            </p:cNvPr>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51" name="Google Shape;348;p26">
              <a:extLst>
                <a:ext uri="{FF2B5EF4-FFF2-40B4-BE49-F238E27FC236}">
                  <a16:creationId xmlns:a16="http://schemas.microsoft.com/office/drawing/2014/main" id="{2668DCD7-FA8B-7DB7-C445-BB8ACF5576D9}"/>
                </a:ext>
              </a:extLst>
            </p:cNvPr>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52" name="Google Shape;349;p26">
            <a:extLst>
              <a:ext uri="{FF2B5EF4-FFF2-40B4-BE49-F238E27FC236}">
                <a16:creationId xmlns:a16="http://schemas.microsoft.com/office/drawing/2014/main" id="{DBBA0026-0011-7300-63FD-2CD08855DED7}"/>
              </a:ext>
            </a:extLst>
          </p:cNvPr>
          <p:cNvGrpSpPr/>
          <p:nvPr/>
        </p:nvGrpSpPr>
        <p:grpSpPr>
          <a:xfrm>
            <a:off x="3390291" y="1782576"/>
            <a:ext cx="406573" cy="402537"/>
            <a:chOff x="462200" y="569000"/>
            <a:chExt cx="1901650" cy="1882775"/>
          </a:xfrm>
        </p:grpSpPr>
        <p:sp>
          <p:nvSpPr>
            <p:cNvPr id="53" name="Google Shape;350;p26">
              <a:extLst>
                <a:ext uri="{FF2B5EF4-FFF2-40B4-BE49-F238E27FC236}">
                  <a16:creationId xmlns:a16="http://schemas.microsoft.com/office/drawing/2014/main" id="{F8F36A31-7BA7-4812-8D57-681E457442BA}"/>
                </a:ext>
              </a:extLst>
            </p:cNvPr>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1;p26">
              <a:extLst>
                <a:ext uri="{FF2B5EF4-FFF2-40B4-BE49-F238E27FC236}">
                  <a16:creationId xmlns:a16="http://schemas.microsoft.com/office/drawing/2014/main" id="{CAEE9742-0CC5-D876-A77E-BE9ED79ABFB7}"/>
                </a:ext>
              </a:extLst>
            </p:cNvPr>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52;p26">
              <a:extLst>
                <a:ext uri="{FF2B5EF4-FFF2-40B4-BE49-F238E27FC236}">
                  <a16:creationId xmlns:a16="http://schemas.microsoft.com/office/drawing/2014/main" id="{F94D11C3-83C9-81C8-045B-E1FE84269721}"/>
                </a:ext>
              </a:extLst>
            </p:cNvPr>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53;p26">
              <a:extLst>
                <a:ext uri="{FF2B5EF4-FFF2-40B4-BE49-F238E27FC236}">
                  <a16:creationId xmlns:a16="http://schemas.microsoft.com/office/drawing/2014/main" id="{149F1AF5-F2F1-E136-5D4A-2D43B8EB916F}"/>
                </a:ext>
              </a:extLst>
            </p:cNvPr>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354;p26">
            <a:extLst>
              <a:ext uri="{FF2B5EF4-FFF2-40B4-BE49-F238E27FC236}">
                <a16:creationId xmlns:a16="http://schemas.microsoft.com/office/drawing/2014/main" id="{FB4F25CF-A406-87E9-D018-17AB78836B16}"/>
              </a:ext>
            </a:extLst>
          </p:cNvPr>
          <p:cNvGrpSpPr/>
          <p:nvPr/>
        </p:nvGrpSpPr>
        <p:grpSpPr>
          <a:xfrm>
            <a:off x="3208667" y="3620568"/>
            <a:ext cx="372185" cy="370679"/>
            <a:chOff x="4991125" y="2436850"/>
            <a:chExt cx="1890225" cy="1882575"/>
          </a:xfrm>
        </p:grpSpPr>
        <p:sp>
          <p:nvSpPr>
            <p:cNvPr id="58" name="Google Shape;355;p26">
              <a:extLst>
                <a:ext uri="{FF2B5EF4-FFF2-40B4-BE49-F238E27FC236}">
                  <a16:creationId xmlns:a16="http://schemas.microsoft.com/office/drawing/2014/main" id="{51CD2236-22D0-A87F-28D4-862C21305341}"/>
                </a:ext>
              </a:extLst>
            </p:cNvPr>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56;p26">
              <a:extLst>
                <a:ext uri="{FF2B5EF4-FFF2-40B4-BE49-F238E27FC236}">
                  <a16:creationId xmlns:a16="http://schemas.microsoft.com/office/drawing/2014/main" id="{1F1F62F9-F8A7-8279-E34C-5DCCC93BD310}"/>
                </a:ext>
              </a:extLst>
            </p:cNvPr>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57;p26">
              <a:extLst>
                <a:ext uri="{FF2B5EF4-FFF2-40B4-BE49-F238E27FC236}">
                  <a16:creationId xmlns:a16="http://schemas.microsoft.com/office/drawing/2014/main" id="{E495A65A-C32C-A629-EEF3-B72FFD6E8368}"/>
                </a:ext>
              </a:extLst>
            </p:cNvPr>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58;p26">
              <a:extLst>
                <a:ext uri="{FF2B5EF4-FFF2-40B4-BE49-F238E27FC236}">
                  <a16:creationId xmlns:a16="http://schemas.microsoft.com/office/drawing/2014/main" id="{5ED9E468-F1B2-38A6-8F1F-FDB8B4AFE08F}"/>
                </a:ext>
              </a:extLst>
            </p:cNvPr>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359;p26">
            <a:extLst>
              <a:ext uri="{FF2B5EF4-FFF2-40B4-BE49-F238E27FC236}">
                <a16:creationId xmlns:a16="http://schemas.microsoft.com/office/drawing/2014/main" id="{871046F0-DD41-AC22-0D1A-1ACF4FADF98F}"/>
              </a:ext>
            </a:extLst>
          </p:cNvPr>
          <p:cNvGrpSpPr/>
          <p:nvPr/>
        </p:nvGrpSpPr>
        <p:grpSpPr>
          <a:xfrm>
            <a:off x="1112845" y="3454559"/>
            <a:ext cx="372245" cy="369356"/>
            <a:chOff x="5249675" y="238125"/>
            <a:chExt cx="1897275" cy="1882550"/>
          </a:xfrm>
        </p:grpSpPr>
        <p:sp>
          <p:nvSpPr>
            <p:cNvPr id="63" name="Google Shape;360;p26">
              <a:extLst>
                <a:ext uri="{FF2B5EF4-FFF2-40B4-BE49-F238E27FC236}">
                  <a16:creationId xmlns:a16="http://schemas.microsoft.com/office/drawing/2014/main" id="{40212A5C-DAC4-86A1-B034-0C2AFEE3D95D}"/>
                </a:ext>
              </a:extLst>
            </p:cNvPr>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361;p26">
              <a:extLst>
                <a:ext uri="{FF2B5EF4-FFF2-40B4-BE49-F238E27FC236}">
                  <a16:creationId xmlns:a16="http://schemas.microsoft.com/office/drawing/2014/main" id="{98E5B4E0-A0C9-0861-0B45-910B88B72098}"/>
                </a:ext>
              </a:extLst>
            </p:cNvPr>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362;p26">
              <a:extLst>
                <a:ext uri="{FF2B5EF4-FFF2-40B4-BE49-F238E27FC236}">
                  <a16:creationId xmlns:a16="http://schemas.microsoft.com/office/drawing/2014/main" id="{CA2D5538-C67B-8ED0-2A1B-FD24BAD9FA1D}"/>
                </a:ext>
              </a:extLst>
            </p:cNvPr>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363;p26">
              <a:extLst>
                <a:ext uri="{FF2B5EF4-FFF2-40B4-BE49-F238E27FC236}">
                  <a16:creationId xmlns:a16="http://schemas.microsoft.com/office/drawing/2014/main" id="{6B94FCE7-C852-D648-7183-B52134D81032}"/>
                </a:ext>
              </a:extLst>
            </p:cNvPr>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364;p26">
              <a:extLst>
                <a:ext uri="{FF2B5EF4-FFF2-40B4-BE49-F238E27FC236}">
                  <a16:creationId xmlns:a16="http://schemas.microsoft.com/office/drawing/2014/main" id="{574B788C-0087-C127-797F-24E136090877}"/>
                </a:ext>
              </a:extLst>
            </p:cNvPr>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365;p26">
            <a:extLst>
              <a:ext uri="{FF2B5EF4-FFF2-40B4-BE49-F238E27FC236}">
                <a16:creationId xmlns:a16="http://schemas.microsoft.com/office/drawing/2014/main" id="{92BBFFF4-53C5-870A-2178-E9E357039914}"/>
              </a:ext>
            </a:extLst>
          </p:cNvPr>
          <p:cNvGrpSpPr/>
          <p:nvPr/>
        </p:nvGrpSpPr>
        <p:grpSpPr>
          <a:xfrm>
            <a:off x="1126337" y="1869842"/>
            <a:ext cx="357689" cy="347177"/>
            <a:chOff x="2652075" y="3639925"/>
            <a:chExt cx="1882575" cy="1827250"/>
          </a:xfrm>
        </p:grpSpPr>
        <p:sp>
          <p:nvSpPr>
            <p:cNvPr id="261" name="Google Shape;366;p26">
              <a:extLst>
                <a:ext uri="{FF2B5EF4-FFF2-40B4-BE49-F238E27FC236}">
                  <a16:creationId xmlns:a16="http://schemas.microsoft.com/office/drawing/2014/main" id="{D66C0E54-25BC-3ECA-F7B7-B2FD26682083}"/>
                </a:ext>
              </a:extLst>
            </p:cNvPr>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367;p26">
              <a:extLst>
                <a:ext uri="{FF2B5EF4-FFF2-40B4-BE49-F238E27FC236}">
                  <a16:creationId xmlns:a16="http://schemas.microsoft.com/office/drawing/2014/main" id="{D6D8B5FB-AFF3-240D-E1FE-7B917B48CB9E}"/>
                </a:ext>
              </a:extLst>
            </p:cNvPr>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368;p26">
              <a:extLst>
                <a:ext uri="{FF2B5EF4-FFF2-40B4-BE49-F238E27FC236}">
                  <a16:creationId xmlns:a16="http://schemas.microsoft.com/office/drawing/2014/main" id="{A9B2E83D-A2AC-B4D9-A3D3-42DE0E82068D}"/>
                </a:ext>
              </a:extLst>
            </p:cNvPr>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369;p26">
              <a:extLst>
                <a:ext uri="{FF2B5EF4-FFF2-40B4-BE49-F238E27FC236}">
                  <a16:creationId xmlns:a16="http://schemas.microsoft.com/office/drawing/2014/main" id="{1F8D8996-5D2F-1A2D-0067-D898F4FAD2C9}"/>
                </a:ext>
              </a:extLst>
            </p:cNvPr>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370;p26">
              <a:extLst>
                <a:ext uri="{FF2B5EF4-FFF2-40B4-BE49-F238E27FC236}">
                  <a16:creationId xmlns:a16="http://schemas.microsoft.com/office/drawing/2014/main" id="{57EC0F73-9A26-84C8-EE93-9608B605C35E}"/>
                </a:ext>
              </a:extLst>
            </p:cNvPr>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371;p26">
              <a:extLst>
                <a:ext uri="{FF2B5EF4-FFF2-40B4-BE49-F238E27FC236}">
                  <a16:creationId xmlns:a16="http://schemas.microsoft.com/office/drawing/2014/main" id="{AFFB978F-1D60-B907-CEFD-732D3C6C1499}"/>
                </a:ext>
              </a:extLst>
            </p:cNvPr>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372;p26">
              <a:extLst>
                <a:ext uri="{FF2B5EF4-FFF2-40B4-BE49-F238E27FC236}">
                  <a16:creationId xmlns:a16="http://schemas.microsoft.com/office/drawing/2014/main" id="{0675B5F9-9761-6018-57B4-DECCBE9C6C8E}"/>
                </a:ext>
              </a:extLst>
            </p:cNvPr>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74548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REPREZENTAREA DATELOR</a:t>
            </a:r>
            <a:endParaRPr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13" name="Subtitle 12">
            <a:extLst>
              <a:ext uri="{FF2B5EF4-FFF2-40B4-BE49-F238E27FC236}">
                <a16:creationId xmlns:a16="http://schemas.microsoft.com/office/drawing/2014/main" id="{F12CD108-55AD-73CB-EFC4-40D0D745048A}"/>
              </a:ext>
            </a:extLst>
          </p:cNvPr>
          <p:cNvSpPr>
            <a:spLocks noGrp="1"/>
          </p:cNvSpPr>
          <p:nvPr>
            <p:ph type="subTitle" idx="2"/>
          </p:nvPr>
        </p:nvSpPr>
        <p:spPr>
          <a:xfrm>
            <a:off x="664843" y="1917251"/>
            <a:ext cx="8167457" cy="2803641"/>
          </a:xfrm>
        </p:spPr>
        <p:txBody>
          <a:bodyPr/>
          <a:lstStyle/>
          <a:p>
            <a:pPr algn="l"/>
            <a:r>
              <a:rPr lang="ro-RO" sz="1800" b="1" dirty="0"/>
              <a:t>Structura `</a:t>
            </a:r>
            <a:r>
              <a:rPr lang="ro-RO" sz="1800" b="1" dirty="0" err="1"/>
              <a:t>node</a:t>
            </a:r>
            <a:r>
              <a:rPr lang="ro-RO" sz="1800" b="1" dirty="0"/>
              <a:t>` </a:t>
            </a:r>
            <a:r>
              <a:rPr lang="ro-RO" sz="1800" dirty="0"/>
              <a:t>cuprinde:</a:t>
            </a:r>
          </a:p>
          <a:p>
            <a:pPr algn="l"/>
            <a:r>
              <a:rPr lang="ro-RO" sz="1800" dirty="0"/>
              <a:t>- un ID unic</a:t>
            </a:r>
          </a:p>
          <a:p>
            <a:pPr algn="l"/>
            <a:r>
              <a:rPr lang="ro-RO" sz="1800" dirty="0"/>
              <a:t>- un ID de funcție (îi dictează rolul operațional)</a:t>
            </a:r>
          </a:p>
          <a:p>
            <a:pPr algn="l"/>
            <a:r>
              <a:rPr lang="ro-RO" sz="1800" dirty="0"/>
              <a:t>- legături către nodurile inferioare</a:t>
            </a:r>
          </a:p>
          <a:p>
            <a:pPr algn="l"/>
            <a:endParaRPr lang="ro-RO" sz="1800" dirty="0"/>
          </a:p>
          <a:p>
            <a:pPr algn="l"/>
            <a:r>
              <a:rPr lang="ro-RO" sz="1800" b="1" dirty="0"/>
              <a:t>Structura `</a:t>
            </a:r>
            <a:r>
              <a:rPr lang="ro-RO" sz="1800" b="1" dirty="0" err="1"/>
              <a:t>tree</a:t>
            </a:r>
            <a:r>
              <a:rPr lang="ro-RO" sz="1800" b="1" dirty="0"/>
              <a:t>` </a:t>
            </a:r>
            <a:r>
              <a:rPr lang="ro-RO" sz="1800" dirty="0"/>
              <a:t>cuprinde:</a:t>
            </a:r>
          </a:p>
          <a:p>
            <a:pPr algn="l"/>
            <a:r>
              <a:rPr lang="ro-RO" sz="1800" dirty="0"/>
              <a:t>- noduri</a:t>
            </a:r>
          </a:p>
          <a:p>
            <a:pPr algn="l"/>
            <a:r>
              <a:rPr lang="ro-RO" sz="1800" dirty="0"/>
              <a:t>- o valoare F-</a:t>
            </a:r>
            <a:r>
              <a:rPr lang="ro-RO" sz="1800" dirty="0" err="1"/>
              <a:t>measure</a:t>
            </a:r>
            <a:r>
              <a:rPr lang="ro-RO" sz="1800" dirty="0"/>
              <a:t> (cuantifică eficiența arborelui în procesul de binarizare)</a:t>
            </a:r>
          </a:p>
          <a:p>
            <a:endParaRPr lang="ro-RO"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DECODIFICAREA FUNCTIILOR</a:t>
            </a:r>
            <a:endParaRPr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13" name="Subtitle 12">
            <a:extLst>
              <a:ext uri="{FF2B5EF4-FFF2-40B4-BE49-F238E27FC236}">
                <a16:creationId xmlns:a16="http://schemas.microsoft.com/office/drawing/2014/main" id="{F12CD108-55AD-73CB-EFC4-40D0D745048A}"/>
              </a:ext>
            </a:extLst>
          </p:cNvPr>
          <p:cNvSpPr>
            <a:spLocks noGrp="1"/>
          </p:cNvSpPr>
          <p:nvPr>
            <p:ph type="subTitle" idx="2"/>
          </p:nvPr>
        </p:nvSpPr>
        <p:spPr>
          <a:xfrm>
            <a:off x="887767" y="2061739"/>
            <a:ext cx="7368466" cy="1551471"/>
          </a:xfrm>
        </p:spPr>
        <p:txBody>
          <a:bodyPr/>
          <a:lstStyle/>
          <a:p>
            <a:pPr algn="just"/>
            <a:r>
              <a:rPr lang="ro-RO" sz="2400" dirty="0"/>
              <a:t>Fiecare ID de funcție menționat anterior este asociat unui tip de operație aplicabilă setului de numere. Executarea operației corespunzătoare se face de către funcția `</a:t>
            </a:r>
            <a:r>
              <a:rPr lang="ro-RO" sz="2400" dirty="0" err="1"/>
              <a:t>apply_function</a:t>
            </a:r>
            <a:r>
              <a:rPr lang="ro-RO" sz="2400" dirty="0"/>
              <a:t>`.</a:t>
            </a:r>
          </a:p>
        </p:txBody>
      </p:sp>
    </p:spTree>
    <p:extLst>
      <p:ext uri="{BB962C8B-B14F-4D97-AF65-F5344CB8AC3E}">
        <p14:creationId xmlns:p14="http://schemas.microsoft.com/office/powerpoint/2010/main" val="3328839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GENERARE ARBORI</a:t>
            </a:r>
            <a:endParaRPr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13" name="Subtitle 12">
            <a:extLst>
              <a:ext uri="{FF2B5EF4-FFF2-40B4-BE49-F238E27FC236}">
                <a16:creationId xmlns:a16="http://schemas.microsoft.com/office/drawing/2014/main" id="{F12CD108-55AD-73CB-EFC4-40D0D745048A}"/>
              </a:ext>
            </a:extLst>
          </p:cNvPr>
          <p:cNvSpPr>
            <a:spLocks noGrp="1"/>
          </p:cNvSpPr>
          <p:nvPr>
            <p:ph type="subTitle" idx="2"/>
          </p:nvPr>
        </p:nvSpPr>
        <p:spPr>
          <a:xfrm>
            <a:off x="646386" y="2061739"/>
            <a:ext cx="7930055" cy="2625671"/>
          </a:xfrm>
        </p:spPr>
        <p:txBody>
          <a:bodyPr/>
          <a:lstStyle/>
          <a:p>
            <a:pPr algn="just"/>
            <a:r>
              <a:rPr lang="ro-RO" sz="2400" dirty="0"/>
              <a:t>Se face în mod aleatoriu, variind lățimea și adâncimea acestora.</a:t>
            </a:r>
          </a:p>
          <a:p>
            <a:pPr algn="just"/>
            <a:endParaRPr lang="ro-RO" sz="2400" dirty="0"/>
          </a:p>
          <a:p>
            <a:pPr algn="just"/>
            <a:r>
              <a:rPr lang="ro-RO" sz="2400" dirty="0"/>
              <a:t>Prin modificarea numărului de niveluri și noduri este permisă crearea unui game vastă de arbori.</a:t>
            </a:r>
          </a:p>
        </p:txBody>
      </p:sp>
    </p:spTree>
    <p:extLst>
      <p:ext uri="{BB962C8B-B14F-4D97-AF65-F5344CB8AC3E}">
        <p14:creationId xmlns:p14="http://schemas.microsoft.com/office/powerpoint/2010/main" val="947996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dirty="0"/>
              <a:t>PROCESARE</a:t>
            </a:r>
            <a:endParaRPr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13" name="Subtitle 12">
            <a:extLst>
              <a:ext uri="{FF2B5EF4-FFF2-40B4-BE49-F238E27FC236}">
                <a16:creationId xmlns:a16="http://schemas.microsoft.com/office/drawing/2014/main" id="{F12CD108-55AD-73CB-EFC4-40D0D745048A}"/>
              </a:ext>
            </a:extLst>
          </p:cNvPr>
          <p:cNvSpPr>
            <a:spLocks noGrp="1"/>
          </p:cNvSpPr>
          <p:nvPr>
            <p:ph type="subTitle" idx="2"/>
          </p:nvPr>
        </p:nvSpPr>
        <p:spPr>
          <a:xfrm>
            <a:off x="887767" y="2061739"/>
            <a:ext cx="7368466" cy="2625671"/>
          </a:xfrm>
        </p:spPr>
        <p:txBody>
          <a:bodyPr/>
          <a:lstStyle/>
          <a:p>
            <a:pPr algn="l"/>
            <a:r>
              <a:rPr lang="ro-RO" sz="2400" dirty="0"/>
              <a:t>Se pornește d</a:t>
            </a:r>
            <a:r>
              <a:rPr lang="en-US" sz="2400" dirty="0"/>
              <a:t>in </a:t>
            </a:r>
            <a:r>
              <a:rPr lang="ro-RO" sz="2400" dirty="0"/>
              <a:t>rădăcină (parcurgere top-down), prima dată se procesează recursiv nodurile copil, apoi după ce aceștia sunt gata, se aplică funcția din nodul curent pe valorile din nodurile copil. Astfel, se încheie procesarea nodului curent.</a:t>
            </a:r>
          </a:p>
        </p:txBody>
      </p:sp>
    </p:spTree>
    <p:extLst>
      <p:ext uri="{BB962C8B-B14F-4D97-AF65-F5344CB8AC3E}">
        <p14:creationId xmlns:p14="http://schemas.microsoft.com/office/powerpoint/2010/main" val="2056150756"/>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617</Words>
  <Application>Microsoft Office PowerPoint</Application>
  <PresentationFormat>On-screen Show (16:9)</PresentationFormat>
  <Paragraphs>64</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Roboto Light</vt:lpstr>
      <vt:lpstr>Arial</vt:lpstr>
      <vt:lpstr>Roboto Mono Thin</vt:lpstr>
      <vt:lpstr>Roboto Black</vt:lpstr>
      <vt:lpstr>Roboto Thin</vt:lpstr>
      <vt:lpstr>WEB PROPOSAL</vt:lpstr>
      <vt:lpstr>Generarea avansată a funcțiilor/arborilor pentru evaluarea îmbunătățită a binarizării în procesarea imaginilor</vt:lpstr>
      <vt:lpstr>TABLE OF CONTENTS</vt:lpstr>
      <vt:lpstr>SCOPUL PROIECTULUI</vt:lpstr>
      <vt:lpstr>BINARIZAREA GLOBALĂ</vt:lpstr>
      <vt:lpstr>BINARIZAREA LOCALĂ</vt:lpstr>
      <vt:lpstr>REPREZENTAREA DATELOR</vt:lpstr>
      <vt:lpstr>DECODIFICAREA FUNCTIILOR</vt:lpstr>
      <vt:lpstr>GENERARE ARBORI</vt:lpstr>
      <vt:lpstr>PROCESARE</vt:lpstr>
      <vt:lpstr>ABORDARE LOCALĂ &amp; GLOBALĂ I</vt:lpstr>
      <vt:lpstr>ABORDARE LOCALĂ &amp; GLOBALĂ II</vt:lpstr>
      <vt:lpstr>F-MEASURE MAXIM REZULTAT</vt:lpstr>
      <vt:lpstr>CONCLUZII</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Generare funcții / arbori pentru evaluarea de binarizări optime</dc:title>
  <cp:lastModifiedBy>Bogdan-Costin PAVĂL (116716)</cp:lastModifiedBy>
  <cp:revision>23</cp:revision>
  <dcterms:modified xsi:type="dcterms:W3CDTF">2024-01-10T10:03:10Z</dcterms:modified>
</cp:coreProperties>
</file>