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notesMasterIdLst>
    <p:notesMasterId r:id="rId19"/>
  </p:notesMasterIdLst>
  <p:sldIdLst>
    <p:sldId id="256" r:id="rId2"/>
    <p:sldId id="259" r:id="rId3"/>
    <p:sldId id="271" r:id="rId4"/>
    <p:sldId id="272" r:id="rId5"/>
    <p:sldId id="273" r:id="rId6"/>
    <p:sldId id="274" r:id="rId7"/>
    <p:sldId id="277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0" r:id="rId18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97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6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8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74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30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3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1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2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5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3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9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4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4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099" y="1141048"/>
            <a:ext cx="7990777" cy="3614480"/>
          </a:xfrm>
        </p:spPr>
        <p:txBody>
          <a:bodyPr bIns="0" anchor="b">
            <a:normAutofit/>
          </a:bodyPr>
          <a:lstStyle>
            <a:lvl1pPr algn="l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099" y="5022159"/>
            <a:ext cx="7990777" cy="139039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276" b="0" cap="all" baseline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98" y="468350"/>
            <a:ext cx="4389393" cy="439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0467" y="1136317"/>
            <a:ext cx="1140629" cy="716200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08099" y="5018371"/>
            <a:ext cx="79907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8974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539335" cy="66273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8973" y="1136319"/>
            <a:ext cx="0" cy="662739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226161" y="3344093"/>
            <a:ext cx="10464801" cy="1582292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226161" y="5015284"/>
            <a:ext cx="10464801" cy="3479405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4000"/>
            </a:lvl1pPr>
            <a:lvl2pPr marL="0" indent="228600" algn="r">
              <a:spcBef>
                <a:spcPts val="0"/>
              </a:spcBef>
              <a:buSzTx/>
              <a:buNone/>
              <a:defRPr sz="4000"/>
            </a:lvl2pPr>
            <a:lvl3pPr marL="0" indent="457200" algn="r">
              <a:spcBef>
                <a:spcPts val="0"/>
              </a:spcBef>
              <a:buSzTx/>
              <a:buNone/>
              <a:defRPr sz="4000"/>
            </a:lvl3pPr>
            <a:lvl4pPr marL="0" indent="685800" algn="r">
              <a:spcBef>
                <a:spcPts val="0"/>
              </a:spcBef>
              <a:buSzTx/>
              <a:buNone/>
              <a:defRPr sz="4000"/>
            </a:lvl4pPr>
            <a:lvl5pPr marL="0" indent="914400" algn="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Body Level One</a:t>
            </a:r>
          </a:p>
          <a:p>
            <a:pPr lvl="1">
              <a:defRPr sz="1800"/>
            </a:pPr>
            <a:r>
              <a:rPr sz="4000"/>
              <a:t>Body Level Two</a:t>
            </a:r>
          </a:p>
          <a:p>
            <a:pPr lvl="2">
              <a:defRPr sz="1800"/>
            </a:pPr>
            <a:r>
              <a:rPr sz="4000"/>
              <a:t>Body Level Three</a:t>
            </a:r>
          </a:p>
          <a:p>
            <a:pPr lvl="3">
              <a:defRPr sz="1800"/>
            </a:pPr>
            <a:r>
              <a:rPr sz="4000"/>
              <a:t>Body Level Four</a:t>
            </a:r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077821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2497607"/>
            <a:ext cx="7988625" cy="2685084"/>
          </a:xfrm>
        </p:spPr>
        <p:txBody>
          <a:bodyPr anchor="b">
            <a:normAutofit/>
          </a:bodyPr>
          <a:lstStyle>
            <a:lvl1pPr algn="l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5413257"/>
            <a:ext cx="7988625" cy="1440610"/>
          </a:xfrm>
        </p:spPr>
        <p:txBody>
          <a:bodyPr tIns="91440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2965" y="5411534"/>
            <a:ext cx="79886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9345910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4" y="2864265"/>
            <a:ext cx="4445683" cy="4888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503" y="2864265"/>
            <a:ext cx="4445372" cy="4888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1143701"/>
            <a:ext cx="9345911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5" y="2872250"/>
            <a:ext cx="4445534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5" y="4016740"/>
            <a:ext cx="4445534" cy="3761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503" y="2877162"/>
            <a:ext cx="4445372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3503" y="4012788"/>
            <a:ext cx="4445372" cy="3750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195900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5" y="1136319"/>
            <a:ext cx="5444520" cy="662588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52258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0486" y="4558921"/>
            <a:ext cx="34464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06135" y="685755"/>
            <a:ext cx="4993973" cy="732316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0" y="1606419"/>
            <a:ext cx="4615019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6" y="4474300"/>
            <a:ext cx="4608407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5" y="7779353"/>
            <a:ext cx="4625664" cy="455286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624431" cy="4564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49822" y="4470905"/>
            <a:ext cx="46108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866822"/>
            <a:ext cx="13004800" cy="5801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668805"/>
            <a:ext cx="13004801" cy="110183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677158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9345910" cy="149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9345910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637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5" y="468350"/>
            <a:ext cx="5737250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785211" y="5466938"/>
            <a:ext cx="4911305" cy="90389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Alexandru Olteanu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16447" y="8453406"/>
            <a:ext cx="9343022" cy="69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UNIVERSITATEA POLITEHNICA BUCUREȘTI 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6734A-0C5B-7374-D241-4E91E4A356CB}"/>
              </a:ext>
            </a:extLst>
          </p:cNvPr>
          <p:cNvSpPr txBox="1"/>
          <p:nvPr/>
        </p:nvSpPr>
        <p:spPr>
          <a:xfrm>
            <a:off x="415442" y="2667565"/>
            <a:ext cx="12173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SwapIt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colaborativă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schimbului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D4A07-C350-BF7A-3897-C86E0ACB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42278" y="7964315"/>
            <a:ext cx="1509480" cy="1509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EACDB-83DA-64B6-3593-B33D6C8349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657" y="360906"/>
            <a:ext cx="2833101" cy="12509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1866379" y="1070037"/>
            <a:ext cx="10835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Securitate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03A3A-7F92-EA69-4319-057CE6AD51B1}"/>
              </a:ext>
            </a:extLst>
          </p:cNvPr>
          <p:cNvSpPr txBox="1"/>
          <p:nvPr/>
        </p:nvSpPr>
        <p:spPr>
          <a:xfrm>
            <a:off x="789140" y="289164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Accesul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anumite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resurse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pot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facute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un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rol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Parola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hashuita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Bcrypt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face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aproape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imposibil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accesul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neautorizat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Mesajele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orice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date private sunt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criptate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Backendul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ofera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incredere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clientilor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identitatea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fiind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extrasa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JWT token-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id-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sesiune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cazul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Oauth2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559F4-FB9C-0F5E-AD62-F7C2482251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49" y="5839068"/>
            <a:ext cx="3870544" cy="36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452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89140" y="1070037"/>
            <a:ext cx="11912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Paginarea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0644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89140" y="1070037"/>
            <a:ext cx="11912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Cautarea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Produselor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CC6CCE-9131-96B0-028C-584DC40B3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8" y="4876800"/>
            <a:ext cx="4192188" cy="42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970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00626" y="1070037"/>
            <a:ext cx="1240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actiunior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20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00626" y="1070037"/>
            <a:ext cx="1240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Tratarea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erorilor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1D3CD-8AFF-5CE6-B652-F4D4304E08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12" y="5407066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896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00626" y="1070037"/>
            <a:ext cx="1240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Performanta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412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00626" y="1070037"/>
            <a:ext cx="1240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Concluzii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dezvoltari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ulterioare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715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>
            <a:extLst>
              <a:ext uri="{FF2B5EF4-FFF2-40B4-BE49-F238E27FC236}">
                <a16:creationId xmlns:a16="http://schemas.microsoft.com/office/drawing/2014/main" id="{21735BE9-99D2-6680-D18E-E29D0C7142D5}"/>
              </a:ext>
            </a:extLst>
          </p:cNvPr>
          <p:cNvSpPr/>
          <p:nvPr/>
        </p:nvSpPr>
        <p:spPr>
          <a:xfrm>
            <a:off x="1270000" y="3342055"/>
            <a:ext cx="10464800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 algn="ctr">
              <a:defRPr sz="1800"/>
            </a:pP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Mulțumesc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atenția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acordată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hape 97">
            <a:extLst>
              <a:ext uri="{FF2B5EF4-FFF2-40B4-BE49-F238E27FC236}">
                <a16:creationId xmlns:a16="http://schemas.microsoft.com/office/drawing/2014/main" id="{527062A4-E490-3D56-D6B3-8BF049CF0135}"/>
              </a:ext>
            </a:extLst>
          </p:cNvPr>
          <p:cNvSpPr/>
          <p:nvPr/>
        </p:nvSpPr>
        <p:spPr>
          <a:xfrm>
            <a:off x="1270000" y="8016154"/>
            <a:ext cx="1046480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alexandru.olteanu01@stud.acs.upb.ro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3600" dirty="0">
                <a:latin typeface="Calibri" panose="020F0502020204030204" pitchFamily="34" charset="0"/>
                <a:cs typeface="Calibri" panose="020F0502020204030204" pitchFamily="34" charset="0"/>
              </a:rPr>
              <a:t>cs.pub.ro</a:t>
            </a:r>
          </a:p>
        </p:txBody>
      </p:sp>
    </p:spTree>
    <p:extLst>
      <p:ext uri="{BB962C8B-B14F-4D97-AF65-F5344CB8AC3E}">
        <p14:creationId xmlns:p14="http://schemas.microsoft.com/office/powerpoint/2010/main" val="4039068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113193" y="1072068"/>
            <a:ext cx="547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Contextul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lucrării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53990" y="3054637"/>
            <a:ext cx="8893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Importanța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utilizării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eficiente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resurselor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creștere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Organizațiile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mediu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guvernele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îndeamnă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reciclare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economie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circulară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Conștientizarea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impactului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asupra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mediului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Pandemia COVID-19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accelerat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comerțul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achiziționarea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bunuri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fără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contact direct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94408-D48F-FBD8-81F9-A5127CC86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39" y="5674290"/>
            <a:ext cx="7314361" cy="39058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020599" y="1072068"/>
            <a:ext cx="5693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actuale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53990" y="3054637"/>
            <a:ext cx="88936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bunuri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ajung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rapid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aruncate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nefolosite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Piața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schimbul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obiecte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fragmentată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Lipsește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securitatea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protecția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Dificultatea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individului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găsi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ușor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care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interesat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F5D0D-4053-9D34-A8F9-6FE9060F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11" y="4175447"/>
            <a:ext cx="5109038" cy="51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04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5888248" y="1059542"/>
            <a:ext cx="6843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Obiective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functionale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16412" y="2791590"/>
            <a:ext cx="889362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Recomandare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ordonate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dupa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diverse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criterii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Adaugare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favorite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subcategorii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Obtinerea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relevante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cautare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Contactarea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live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echipei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support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Actualizarea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personale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Vizualizarea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profilului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Logistica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drepturi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restrictionare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administratori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6E157-ED4D-9C49-CAFB-5A0AB020F3E8}"/>
              </a:ext>
            </a:extLst>
          </p:cNvPr>
          <p:cNvSpPr txBox="1"/>
          <p:nvPr/>
        </p:nvSpPr>
        <p:spPr>
          <a:xfrm>
            <a:off x="416412" y="8285402"/>
            <a:ext cx="6925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curand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mesagerie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1E457-9C2D-005A-C98F-E0B069759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79" y="3869973"/>
            <a:ext cx="4572009" cy="4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57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105790" y="1034490"/>
            <a:ext cx="5607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Obiective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tehnice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16412" y="2815907"/>
            <a:ext cx="8893629" cy="345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autorizare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sigură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Criptarea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private ale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Performanta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incarcarea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rapida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Potential de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scalabilitate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progresiva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functionalitatilor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1E457-9C2D-005A-C98F-E0B069759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79" y="3869973"/>
            <a:ext cx="4572009" cy="4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162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1723949" y="1059542"/>
            <a:ext cx="11027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Tehnologii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folosite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2685015" y="3049105"/>
            <a:ext cx="381738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React.js</a:t>
            </a:r>
          </a:p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Firebase</a:t>
            </a:r>
          </a:p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</a:p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FB524-6E65-EEE1-6426-9B3DAAE8E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87" y="2999411"/>
            <a:ext cx="1319328" cy="1319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E61ED-1803-B1D7-880E-D5E75079D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89" y="4318739"/>
            <a:ext cx="1116121" cy="11161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DD4A57-4C86-FBE1-1573-94A7CA2CD7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3" y="5229886"/>
            <a:ext cx="3084654" cy="21284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E207AA-B805-8050-F85F-EF520A5B2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90" y="7213207"/>
            <a:ext cx="1116121" cy="11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256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452540" y="1070037"/>
            <a:ext cx="939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82CE3-4FB2-A98F-838E-A56AD70046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7" y="6001572"/>
            <a:ext cx="304800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02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452540" y="1070037"/>
            <a:ext cx="939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Microservicii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A49C1-7641-E3E0-D67D-5B5CBB29EE67}"/>
              </a:ext>
            </a:extLst>
          </p:cNvPr>
          <p:cNvSpPr txBox="1"/>
          <p:nvPr/>
        </p:nvSpPr>
        <p:spPr>
          <a:xfrm>
            <a:off x="660574" y="3339984"/>
            <a:ext cx="1189050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am ales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dezvolt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bazată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favorizează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scalarea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orizontală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menținerea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majore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business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independente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Cateva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avantaje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scalat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eficienta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resurselor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evitand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costurile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dezvoltat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potrivita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tehnologie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respectiva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functionalitate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pot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actualizate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individual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Usor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izolat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erorile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977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901875" y="1070037"/>
            <a:ext cx="11837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23B6C-31C1-710B-C27B-B0830377C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789" y="2085700"/>
            <a:ext cx="8871221" cy="74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52633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685</TotalTime>
  <Words>362</Words>
  <Application>Microsoft Office PowerPoint</Application>
  <PresentationFormat>Custom</PresentationFormat>
  <Paragraphs>57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Helvetica Neue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Alexandru</dc:creator>
  <cp:lastModifiedBy>Alexandru Olteanu</cp:lastModifiedBy>
  <cp:revision>67</cp:revision>
  <dcterms:modified xsi:type="dcterms:W3CDTF">2024-06-29T13:58:29Z</dcterms:modified>
</cp:coreProperties>
</file>