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9"/>
  </p:notesMasterIdLst>
  <p:sldIdLst>
    <p:sldId id="256" r:id="rId2"/>
    <p:sldId id="259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0" r:id="rId18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9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7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0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3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2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5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3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9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77821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785211" y="5466938"/>
            <a:ext cx="4911305" cy="90389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Alexandru Olteanu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516447" y="8453406"/>
            <a:ext cx="9343022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UNIVERSITATEA POLITEHNICA BUCUREȘTI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734A-0C5B-7374-D241-4E91E4A356CB}"/>
              </a:ext>
            </a:extLst>
          </p:cNvPr>
          <p:cNvSpPr txBox="1"/>
          <p:nvPr/>
        </p:nvSpPr>
        <p:spPr>
          <a:xfrm>
            <a:off x="415442" y="2667565"/>
            <a:ext cx="1217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SwapIt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colaborativă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schimbului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D4A07-C350-BF7A-3897-C86E0AC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2278" y="7964315"/>
            <a:ext cx="1509480" cy="150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EACDB-83DA-64B6-3593-B33D6C83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657" y="360906"/>
            <a:ext cx="2833101" cy="12509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866379" y="1070037"/>
            <a:ext cx="1083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Securitate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03A3A-7F92-EA69-4319-057CE6AD51B1}"/>
              </a:ext>
            </a:extLst>
          </p:cNvPr>
          <p:cNvSpPr txBox="1"/>
          <p:nvPr/>
        </p:nvSpPr>
        <p:spPr>
          <a:xfrm>
            <a:off x="789140" y="289164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facute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un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Parola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hashuita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imposibil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neautorizat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Mesajele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date private sunt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criptate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Backendul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ofera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incredere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clientilor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identitatea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extrasa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JWT token-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id-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Oauth2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559F4-FB9C-0F5E-AD62-F7C2482251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49" y="5839068"/>
            <a:ext cx="3870544" cy="36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452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3E9B7-4B6D-A12F-908D-2D50DED6D3DB}"/>
              </a:ext>
            </a:extLst>
          </p:cNvPr>
          <p:cNvSpPr txBox="1"/>
          <p:nvPr/>
        </p:nvSpPr>
        <p:spPr>
          <a:xfrm>
            <a:off x="789140" y="3729087"/>
            <a:ext cx="11022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flow-urile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realizata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ajutorul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Pageable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din Spring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urmatoarele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2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Imbunatateste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considerabil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Permiterea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dimensiunilor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Reduce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consumul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Usurinta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trimitere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catre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170064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89140" y="1070037"/>
            <a:ext cx="11912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Cautarea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CC6CCE-9131-96B0-028C-584DC40B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89" y="5027112"/>
            <a:ext cx="4192188" cy="42047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58807-8CA6-C8CF-C56E-8EFC41130AB0}"/>
              </a:ext>
            </a:extLst>
          </p:cNvPr>
          <p:cNvSpPr txBox="1"/>
          <p:nvPr/>
        </p:nvSpPr>
        <p:spPr>
          <a:xfrm>
            <a:off x="584230" y="3115311"/>
            <a:ext cx="11022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libraria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Lucene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distanta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Levenshtein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Ce 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oferit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librarie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folosita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motoare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populare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precum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Elasticsearch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Apache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Solr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mentine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indexate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sub forma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arbori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binari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metadate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Asociere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anumite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chiar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scrierea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gresita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cuvintelor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Suporta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paginarea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97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actiunior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2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Tratarea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D3CD-8AFF-5CE6-B652-F4D4304E0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12" y="5407066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896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02693-7E0C-BBB7-9E56-F17D267F5F77}"/>
              </a:ext>
            </a:extLst>
          </p:cNvPr>
          <p:cNvSpPr txBox="1"/>
          <p:nvPr/>
        </p:nvSpPr>
        <p:spPr>
          <a:xfrm>
            <a:off x="989558" y="3090259"/>
            <a:ext cx="11022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Postman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asemnea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din frontend. 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paralela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Jmeter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porni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apeluri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simultane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50D14-CA7F-3F4F-D80F-1AEEEB934B64}"/>
              </a:ext>
            </a:extLst>
          </p:cNvPr>
          <p:cNvSpPr txBox="1"/>
          <p:nvPr/>
        </p:nvSpPr>
        <p:spPr>
          <a:xfrm>
            <a:off x="1436000" y="6650287"/>
            <a:ext cx="5209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one thread: ≈185ms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 thread-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≈431ms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275E1-B6B6-4383-997F-CFA21E90F29E}"/>
              </a:ext>
            </a:extLst>
          </p:cNvPr>
          <p:cNvSpPr txBox="1"/>
          <p:nvPr/>
        </p:nvSpPr>
        <p:spPr>
          <a:xfrm>
            <a:off x="1436000" y="5152362"/>
            <a:ext cx="33444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Dimensiunea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45+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60.000+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B1D19-FDF1-29FB-4E05-F430F76BF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44" y="5152362"/>
            <a:ext cx="3535987" cy="31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412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00626" y="1070037"/>
            <a:ext cx="1240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ulterioare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715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8">
            <a:extLst>
              <a:ext uri="{FF2B5EF4-FFF2-40B4-BE49-F238E27FC236}">
                <a16:creationId xmlns:a16="http://schemas.microsoft.com/office/drawing/2014/main" id="{21735BE9-99D2-6680-D18E-E29D0C7142D5}"/>
              </a:ext>
            </a:extLst>
          </p:cNvPr>
          <p:cNvSpPr/>
          <p:nvPr/>
        </p:nvSpPr>
        <p:spPr>
          <a:xfrm>
            <a:off x="1270000" y="3342055"/>
            <a:ext cx="1046480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 algn="ctr">
              <a:defRPr sz="1800"/>
            </a:pP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atenția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acordată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527062A4-E490-3D56-D6B3-8BF049CF0135}"/>
              </a:ext>
            </a:extLst>
          </p:cNvPr>
          <p:cNvSpPr/>
          <p:nvPr/>
        </p:nvSpPr>
        <p:spPr>
          <a:xfrm>
            <a:off x="1270000" y="8016154"/>
            <a:ext cx="1046480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alexandru.olteanu01@stud.acs.upb.ro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3600" dirty="0">
                <a:latin typeface="Calibri" panose="020F0502020204030204" pitchFamily="34" charset="0"/>
                <a:cs typeface="Calibri" panose="020F0502020204030204" pitchFamily="34" charset="0"/>
              </a:rPr>
              <a:t>cs.pub.ro</a:t>
            </a:r>
          </a:p>
        </p:txBody>
      </p:sp>
    </p:spTree>
    <p:extLst>
      <p:ext uri="{BB962C8B-B14F-4D97-AF65-F5344CB8AC3E}">
        <p14:creationId xmlns:p14="http://schemas.microsoft.com/office/powerpoint/2010/main" val="4039068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13193" y="1072068"/>
            <a:ext cx="547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Contextul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lucrării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utilizării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creștere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Organizațiile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guvernele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îndeamnă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reciclare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economie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circulară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Conștientizarea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impactului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Pandemia COVID-19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accelerat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comerțul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achiziționarea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contact direct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94408-D48F-FBD8-81F9-A5127CC8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39" y="5674290"/>
            <a:ext cx="7314361" cy="39058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020599" y="1072068"/>
            <a:ext cx="569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actuale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53990" y="3054637"/>
            <a:ext cx="88936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bunuri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ajung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aruncate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nefolosite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Piața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schimbul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obiecte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fragmentată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Lipsește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securitatea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protecția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Dificultatea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individului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găsi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ușor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care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F5D0D-4053-9D34-A8F9-6FE9060F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11" y="4175447"/>
            <a:ext cx="5109038" cy="51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5888248" y="1059542"/>
            <a:ext cx="6843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791590"/>
            <a:ext cx="88936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Recomandare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ordonate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diverse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criterii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Adaugare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favorite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produselor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subcategorii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Obtinerea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cautare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Contactarea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live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support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profilului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Logistica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drepturi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restrictionare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6E157-ED4D-9C49-CAFB-5A0AB020F3E8}"/>
              </a:ext>
            </a:extLst>
          </p:cNvPr>
          <p:cNvSpPr txBox="1"/>
          <p:nvPr/>
        </p:nvSpPr>
        <p:spPr>
          <a:xfrm>
            <a:off x="416412" y="8285402"/>
            <a:ext cx="692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curand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mesagerie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7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7105790" y="1034490"/>
            <a:ext cx="5607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Obiective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416412" y="2815907"/>
            <a:ext cx="8893629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autorizare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sigură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private ale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Performanta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incarcarea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rapida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rezultatelor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Potential de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progresiva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functionalitatilor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1E457-9C2D-005A-C98F-E0B069759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79" y="3869973"/>
            <a:ext cx="4572009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6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1723949" y="1059542"/>
            <a:ext cx="11027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Tehnologii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766A9-B348-F67A-B2D8-43E90D67FA41}"/>
              </a:ext>
            </a:extLst>
          </p:cNvPr>
          <p:cNvSpPr txBox="1"/>
          <p:nvPr/>
        </p:nvSpPr>
        <p:spPr>
          <a:xfrm>
            <a:off x="2685015" y="3049105"/>
            <a:ext cx="38173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Firebase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  <a:p>
            <a:pPr>
              <a:spcAft>
                <a:spcPts val="360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FB524-6E65-EEE1-6426-9B3DAAE8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87" y="2999411"/>
            <a:ext cx="1319328" cy="1319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E61ED-1803-B1D7-880E-D5E75079D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89" y="4318739"/>
            <a:ext cx="1116121" cy="11161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DD4A57-4C86-FBE1-1573-94A7CA2CD7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" y="5229886"/>
            <a:ext cx="3084654" cy="2128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E207AA-B805-8050-F85F-EF520A5B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0" y="7213207"/>
            <a:ext cx="1116121" cy="11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25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2CE3-4FB2-A98F-838E-A56AD7004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87" y="5135671"/>
            <a:ext cx="3666190" cy="2386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D79A5-7623-020F-2F6A-EF87B9A91BBD}"/>
              </a:ext>
            </a:extLst>
          </p:cNvPr>
          <p:cNvSpPr txBox="1"/>
          <p:nvPr/>
        </p:nvSpPr>
        <p:spPr>
          <a:xfrm>
            <a:off x="316203" y="2610900"/>
            <a:ext cx="8893629" cy="678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realiza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moduri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JWT token:</a:t>
            </a: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Administrata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intregime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Emiterea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token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semnat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viitoare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usoara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Oauth2:</a:t>
            </a: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inregistrare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integrarea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externa</a:t>
            </a: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retine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sesiunea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Necesita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asocierea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Oauth2 cu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enitate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date</a:t>
            </a:r>
          </a:p>
          <a:p>
            <a:pPr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02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3452540" y="1070037"/>
            <a:ext cx="939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A49C1-7641-E3E0-D67D-5B5CBB29EE67}"/>
              </a:ext>
            </a:extLst>
          </p:cNvPr>
          <p:cNvSpPr txBox="1"/>
          <p:nvPr/>
        </p:nvSpPr>
        <p:spPr>
          <a:xfrm>
            <a:off x="660574" y="3339984"/>
            <a:ext cx="118905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am ales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favorizează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orizontală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menținerea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majore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Cateva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avantaje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scalat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eficienta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resurselor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evitand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costurile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dezvoltat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potrivita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tehnologie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respectiva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functionalitate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Microserviciile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actualizate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individual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izolat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erorile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7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57A9E0-E12D-4FCD-7232-51073BE0578B}"/>
              </a:ext>
            </a:extLst>
          </p:cNvPr>
          <p:cNvSpPr txBox="1"/>
          <p:nvPr/>
        </p:nvSpPr>
        <p:spPr>
          <a:xfrm>
            <a:off x="901875" y="1070037"/>
            <a:ext cx="11837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Solutia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propusa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Arhitectura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3B6C-31C1-710B-C27B-B0830377C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789" y="2085700"/>
            <a:ext cx="8871221" cy="74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263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817</TotalTime>
  <Words>592</Words>
  <Application>Microsoft Office PowerPoint</Application>
  <PresentationFormat>Custom</PresentationFormat>
  <Paragraphs>89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Alexandru</dc:creator>
  <cp:lastModifiedBy>Alexandru Olteanu</cp:lastModifiedBy>
  <cp:revision>84</cp:revision>
  <dcterms:modified xsi:type="dcterms:W3CDTF">2024-07-02T10:27:09Z</dcterms:modified>
</cp:coreProperties>
</file>