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8" r:id="rId1"/>
  </p:sldMasterIdLst>
  <p:notesMasterIdLst>
    <p:notesMasterId r:id="rId12"/>
  </p:notesMasterIdLst>
  <p:sldIdLst>
    <p:sldId id="256" r:id="rId2"/>
    <p:sldId id="259" r:id="rId3"/>
    <p:sldId id="271" r:id="rId4"/>
    <p:sldId id="272" r:id="rId5"/>
    <p:sldId id="273" r:id="rId6"/>
    <p:sldId id="274" r:id="rId7"/>
    <p:sldId id="277" r:id="rId8"/>
    <p:sldId id="275" r:id="rId9"/>
    <p:sldId id="276" r:id="rId10"/>
    <p:sldId id="270" r:id="rId11"/>
  </p:sldIdLst>
  <p:sldSz cx="13004800" cy="975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297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18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527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50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88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139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594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848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437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8099" y="1141048"/>
            <a:ext cx="7990777" cy="3614480"/>
          </a:xfrm>
        </p:spPr>
        <p:txBody>
          <a:bodyPr bIns="0" anchor="b">
            <a:normAutofit/>
          </a:bodyPr>
          <a:lstStyle>
            <a:lvl1pPr algn="l"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8099" y="5022159"/>
            <a:ext cx="7990777" cy="1390394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2276" b="0" cap="all" baseline="0">
                <a:solidFill>
                  <a:schemeClr val="tx1"/>
                </a:solidFill>
              </a:defRPr>
            </a:lvl1pPr>
            <a:lvl2pPr marL="487672" indent="0" algn="ctr">
              <a:buNone/>
              <a:defRPr sz="2133"/>
            </a:lvl2pPr>
            <a:lvl3pPr marL="975345" indent="0" algn="ctr">
              <a:buNone/>
              <a:defRPr sz="1920"/>
            </a:lvl3pPr>
            <a:lvl4pPr marL="1463017" indent="0" algn="ctr">
              <a:buNone/>
              <a:defRPr sz="1707"/>
            </a:lvl4pPr>
            <a:lvl5pPr marL="1950690" indent="0" algn="ctr">
              <a:buNone/>
              <a:defRPr sz="1707"/>
            </a:lvl5pPr>
            <a:lvl6pPr marL="2438362" indent="0" algn="ctr">
              <a:buNone/>
              <a:defRPr sz="1707"/>
            </a:lvl6pPr>
            <a:lvl7pPr marL="2926034" indent="0" algn="ctr">
              <a:buNone/>
              <a:defRPr sz="1707"/>
            </a:lvl7pPr>
            <a:lvl8pPr marL="3413707" indent="0" algn="ctr">
              <a:buNone/>
              <a:defRPr sz="1707"/>
            </a:lvl8pPr>
            <a:lvl9pPr marL="3901379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8098" y="468350"/>
            <a:ext cx="4389393" cy="43975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40467" y="1136317"/>
            <a:ext cx="1140629" cy="716200"/>
          </a:xfrm>
        </p:spPr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408099" y="5018371"/>
            <a:ext cx="79907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13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2052966" y="2626970"/>
            <a:ext cx="93459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6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8974" y="1136319"/>
            <a:ext cx="1568750" cy="6627398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52966" y="1136319"/>
            <a:ext cx="7539335" cy="66273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838973" y="1136319"/>
            <a:ext cx="0" cy="6627398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18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2226161" y="3344093"/>
            <a:ext cx="10464801" cy="1582292"/>
          </a:xfrm>
          <a:prstGeom prst="rect">
            <a:avLst/>
          </a:prstGeom>
        </p:spPr>
        <p:txBody>
          <a:bodyPr anchor="b"/>
          <a:lstStyle>
            <a:lvl1pPr algn="r"/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2226161" y="5015284"/>
            <a:ext cx="10464801" cy="3479405"/>
          </a:xfrm>
          <a:prstGeom prst="rect">
            <a:avLst/>
          </a:prstGeom>
        </p:spPr>
        <p:txBody>
          <a:bodyPr anchor="t"/>
          <a:lstStyle>
            <a:lvl1pPr marL="0" indent="0" algn="r">
              <a:spcBef>
                <a:spcPts val="0"/>
              </a:spcBef>
              <a:buSzTx/>
              <a:buNone/>
              <a:defRPr sz="4000"/>
            </a:lvl1pPr>
            <a:lvl2pPr marL="0" indent="228600" algn="r">
              <a:spcBef>
                <a:spcPts val="0"/>
              </a:spcBef>
              <a:buSzTx/>
              <a:buNone/>
              <a:defRPr sz="4000"/>
            </a:lvl2pPr>
            <a:lvl3pPr marL="0" indent="457200" algn="r">
              <a:spcBef>
                <a:spcPts val="0"/>
              </a:spcBef>
              <a:buSzTx/>
              <a:buNone/>
              <a:defRPr sz="4000"/>
            </a:lvl3pPr>
            <a:lvl4pPr marL="0" indent="685800" algn="r">
              <a:spcBef>
                <a:spcPts val="0"/>
              </a:spcBef>
              <a:buSzTx/>
              <a:buNone/>
              <a:defRPr sz="4000"/>
            </a:lvl4pPr>
            <a:lvl5pPr marL="0" indent="914400" algn="r">
              <a:spcBef>
                <a:spcPts val="0"/>
              </a:spcBef>
              <a:buSzTx/>
              <a:buNone/>
              <a:defRPr sz="4000"/>
            </a:lvl5pPr>
          </a:lstStyle>
          <a:p>
            <a:pPr lvl="0">
              <a:defRPr sz="1800"/>
            </a:pPr>
            <a:r>
              <a:rPr sz="4000"/>
              <a:t>Body Level One</a:t>
            </a:r>
          </a:p>
          <a:p>
            <a:pPr lvl="1">
              <a:defRPr sz="1800"/>
            </a:pPr>
            <a:r>
              <a:rPr sz="4000"/>
              <a:t>Body Level Two</a:t>
            </a:r>
          </a:p>
          <a:p>
            <a:pPr lvl="2">
              <a:defRPr sz="1800"/>
            </a:pPr>
            <a:r>
              <a:rPr sz="4000"/>
              <a:t>Body Level Three</a:t>
            </a:r>
          </a:p>
          <a:p>
            <a:pPr lvl="3">
              <a:defRPr sz="1800"/>
            </a:pPr>
            <a:r>
              <a:rPr sz="4000"/>
              <a:t>Body Level Four</a:t>
            </a:r>
          </a:p>
          <a:p>
            <a:pPr lvl="4">
              <a:defRPr sz="1800"/>
            </a:pPr>
            <a:r>
              <a:rPr sz="400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407782102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2052966" y="2626970"/>
            <a:ext cx="93459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05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965" y="2497607"/>
            <a:ext cx="7988625" cy="2685084"/>
          </a:xfrm>
        </p:spPr>
        <p:txBody>
          <a:bodyPr anchor="b">
            <a:normAutofit/>
          </a:bodyPr>
          <a:lstStyle>
            <a:lvl1pPr algn="l"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966" y="5413257"/>
            <a:ext cx="7988625" cy="1440610"/>
          </a:xfrm>
        </p:spPr>
        <p:txBody>
          <a:bodyPr tIns="91440">
            <a:normAutofit/>
          </a:bodyPr>
          <a:lstStyle>
            <a:lvl1pPr marL="0" indent="0" algn="l">
              <a:buNone/>
              <a:defRPr sz="2560">
                <a:solidFill>
                  <a:schemeClr val="tx1"/>
                </a:solidFill>
              </a:defRPr>
            </a:lvl1pPr>
            <a:lvl2pPr marL="48767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4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1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6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3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034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70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379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52965" y="5411534"/>
            <a:ext cx="798862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51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966" y="1144733"/>
            <a:ext cx="9345910" cy="15065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2964" y="2864265"/>
            <a:ext cx="4445683" cy="48889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53503" y="2864265"/>
            <a:ext cx="4445372" cy="4888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2052966" y="2626970"/>
            <a:ext cx="93459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278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2052966" y="2626970"/>
            <a:ext cx="93459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965" y="1143701"/>
            <a:ext cx="9345911" cy="15023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965" y="2872250"/>
            <a:ext cx="4445534" cy="1140541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129" b="0" cap="all" baseline="0">
                <a:solidFill>
                  <a:schemeClr val="accent1"/>
                </a:solidFill>
              </a:defRPr>
            </a:lvl1pPr>
            <a:lvl2pPr marL="487672" indent="0">
              <a:buNone/>
              <a:defRPr sz="2133" b="1"/>
            </a:lvl2pPr>
            <a:lvl3pPr marL="975345" indent="0">
              <a:buNone/>
              <a:defRPr sz="1920" b="1"/>
            </a:lvl3pPr>
            <a:lvl4pPr marL="1463017" indent="0">
              <a:buNone/>
              <a:defRPr sz="1707" b="1"/>
            </a:lvl4pPr>
            <a:lvl5pPr marL="1950690" indent="0">
              <a:buNone/>
              <a:defRPr sz="1707" b="1"/>
            </a:lvl5pPr>
            <a:lvl6pPr marL="2438362" indent="0">
              <a:buNone/>
              <a:defRPr sz="1707" b="1"/>
            </a:lvl6pPr>
            <a:lvl7pPr marL="2926034" indent="0">
              <a:buNone/>
              <a:defRPr sz="1707" b="1"/>
            </a:lvl7pPr>
            <a:lvl8pPr marL="3413707" indent="0">
              <a:buNone/>
              <a:defRPr sz="1707" b="1"/>
            </a:lvl8pPr>
            <a:lvl9pPr marL="3901379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52965" y="4016740"/>
            <a:ext cx="4445534" cy="37610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53503" y="2877162"/>
            <a:ext cx="4445372" cy="1140959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129" b="0" cap="all" baseline="0">
                <a:solidFill>
                  <a:schemeClr val="accent1"/>
                </a:solidFill>
              </a:defRPr>
            </a:lvl1pPr>
            <a:lvl2pPr marL="487672" indent="0">
              <a:buNone/>
              <a:defRPr sz="2133" b="1"/>
            </a:lvl2pPr>
            <a:lvl3pPr marL="975345" indent="0">
              <a:buNone/>
              <a:defRPr sz="1920" b="1"/>
            </a:lvl3pPr>
            <a:lvl4pPr marL="1463017" indent="0">
              <a:buNone/>
              <a:defRPr sz="1707" b="1"/>
            </a:lvl4pPr>
            <a:lvl5pPr marL="1950690" indent="0">
              <a:buNone/>
              <a:defRPr sz="1707" b="1"/>
            </a:lvl5pPr>
            <a:lvl6pPr marL="2438362" indent="0">
              <a:buNone/>
              <a:defRPr sz="1707" b="1"/>
            </a:lvl6pPr>
            <a:lvl7pPr marL="2926034" indent="0">
              <a:buNone/>
              <a:defRPr sz="1707" b="1"/>
            </a:lvl7pPr>
            <a:lvl8pPr marL="3413707" indent="0">
              <a:buNone/>
              <a:defRPr sz="1707" b="1"/>
            </a:lvl8pPr>
            <a:lvl9pPr marL="3901379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53503" y="4012788"/>
            <a:ext cx="4445372" cy="3750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9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2052966" y="2626970"/>
            <a:ext cx="93459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1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9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638" y="1136318"/>
            <a:ext cx="3450240" cy="3195900"/>
          </a:xfrm>
        </p:spPr>
        <p:txBody>
          <a:bodyPr anchor="b">
            <a:normAutofit/>
          </a:bodyPr>
          <a:lstStyle>
            <a:lvl1pPr algn="l"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355" y="1136319"/>
            <a:ext cx="5444520" cy="662588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46638" y="4558923"/>
            <a:ext cx="3452258" cy="3197413"/>
          </a:xfrm>
        </p:spPr>
        <p:txBody>
          <a:bodyPr>
            <a:normAutofit/>
          </a:bodyPr>
          <a:lstStyle>
            <a:lvl1pPr marL="0" indent="0" algn="l">
              <a:buNone/>
              <a:defRPr sz="2276"/>
            </a:lvl1pPr>
            <a:lvl2pPr marL="487672" indent="0">
              <a:buNone/>
              <a:defRPr sz="1493"/>
            </a:lvl2pPr>
            <a:lvl3pPr marL="975345" indent="0">
              <a:buNone/>
              <a:defRPr sz="1280"/>
            </a:lvl3pPr>
            <a:lvl4pPr marL="1463017" indent="0">
              <a:buNone/>
              <a:defRPr sz="1067"/>
            </a:lvl4pPr>
            <a:lvl5pPr marL="1950690" indent="0">
              <a:buNone/>
              <a:defRPr sz="1067"/>
            </a:lvl5pPr>
            <a:lvl6pPr marL="2438362" indent="0">
              <a:buNone/>
              <a:defRPr sz="1067"/>
            </a:lvl6pPr>
            <a:lvl7pPr marL="2926034" indent="0">
              <a:buNone/>
              <a:defRPr sz="1067"/>
            </a:lvl7pPr>
            <a:lvl8pPr marL="3413707" indent="0">
              <a:buNone/>
              <a:defRPr sz="1067"/>
            </a:lvl8pPr>
            <a:lvl9pPr marL="3901379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050486" y="4558921"/>
            <a:ext cx="344643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92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7106135" y="685755"/>
            <a:ext cx="4993973" cy="7323166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900" y="1606419"/>
            <a:ext cx="4615019" cy="2603497"/>
          </a:xfrm>
        </p:spPr>
        <p:txBody>
          <a:bodyPr anchor="b">
            <a:normAutofit/>
          </a:bodyPr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21515" y="1596506"/>
            <a:ext cx="3178664" cy="5498776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413"/>
            </a:lvl1pPr>
            <a:lvl2pPr marL="487672" indent="0">
              <a:buNone/>
              <a:defRPr sz="2987"/>
            </a:lvl2pPr>
            <a:lvl3pPr marL="975345" indent="0">
              <a:buNone/>
              <a:defRPr sz="2560"/>
            </a:lvl3pPr>
            <a:lvl4pPr marL="1463017" indent="0">
              <a:buNone/>
              <a:defRPr sz="2133"/>
            </a:lvl4pPr>
            <a:lvl5pPr marL="1950690" indent="0">
              <a:buNone/>
              <a:defRPr sz="2133"/>
            </a:lvl5pPr>
            <a:lvl6pPr marL="2438362" indent="0">
              <a:buNone/>
              <a:defRPr sz="2133"/>
            </a:lvl6pPr>
            <a:lvl7pPr marL="2926034" indent="0">
              <a:buNone/>
              <a:defRPr sz="2133"/>
            </a:lvl7pPr>
            <a:lvl8pPr marL="3413707" indent="0">
              <a:buNone/>
              <a:defRPr sz="2133"/>
            </a:lvl8pPr>
            <a:lvl9pPr marL="3901379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2966" y="4474300"/>
            <a:ext cx="4608407" cy="2849766"/>
          </a:xfrm>
        </p:spPr>
        <p:txBody>
          <a:bodyPr>
            <a:normAutofit/>
          </a:bodyPr>
          <a:lstStyle>
            <a:lvl1pPr marL="0" indent="0" algn="l">
              <a:buNone/>
              <a:defRPr sz="2560"/>
            </a:lvl1pPr>
            <a:lvl2pPr marL="487672" indent="0">
              <a:buNone/>
              <a:defRPr sz="1493"/>
            </a:lvl2pPr>
            <a:lvl3pPr marL="975345" indent="0">
              <a:buNone/>
              <a:defRPr sz="1280"/>
            </a:lvl3pPr>
            <a:lvl4pPr marL="1463017" indent="0">
              <a:buNone/>
              <a:defRPr sz="1067"/>
            </a:lvl4pPr>
            <a:lvl5pPr marL="1950690" indent="0">
              <a:buNone/>
              <a:defRPr sz="1067"/>
            </a:lvl5pPr>
            <a:lvl6pPr marL="2438362" indent="0">
              <a:buNone/>
              <a:defRPr sz="1067"/>
            </a:lvl6pPr>
            <a:lvl7pPr marL="2926034" indent="0">
              <a:buNone/>
              <a:defRPr sz="1067"/>
            </a:lvl7pPr>
            <a:lvl8pPr marL="3413707" indent="0">
              <a:buNone/>
              <a:defRPr sz="1067"/>
            </a:lvl8pPr>
            <a:lvl9pPr marL="3901379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43255" y="7779353"/>
            <a:ext cx="4625664" cy="455286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6/29/2024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44488" y="453179"/>
            <a:ext cx="4624431" cy="45643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2049822" y="4470905"/>
            <a:ext cx="461086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0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866822"/>
            <a:ext cx="13004800" cy="5801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8668805"/>
            <a:ext cx="13004801" cy="1101834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8677158"/>
            <a:ext cx="130048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966" y="1144207"/>
            <a:ext cx="9345910" cy="1492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966" y="2866821"/>
            <a:ext cx="9345910" cy="4907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30637" y="469860"/>
            <a:ext cx="3368238" cy="439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2965" y="468350"/>
            <a:ext cx="5737250" cy="439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653" y="1136317"/>
            <a:ext cx="1131728" cy="7162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3982">
                <a:solidFill>
                  <a:schemeClr val="accent1"/>
                </a:solidFill>
              </a:defRPr>
            </a:lvl1pPr>
          </a:lstStyle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1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txStyles>
    <p:titleStyle>
      <a:lvl1pPr algn="l" defTabSz="975345" rtl="0" eaLnBrk="1" latinLnBrk="0" hangingPunct="1">
        <a:lnSpc>
          <a:spcPct val="90000"/>
        </a:lnSpc>
        <a:spcBef>
          <a:spcPct val="0"/>
        </a:spcBef>
        <a:buNone/>
        <a:defRPr sz="4551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25115" indent="-325115" algn="l" defTabSz="975345" rtl="0" eaLnBrk="1" latinLnBrk="0" hangingPunct="1">
        <a:lnSpc>
          <a:spcPct val="120000"/>
        </a:lnSpc>
        <a:spcBef>
          <a:spcPts val="1422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84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975345" indent="-325115" algn="l" defTabSz="975345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276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625575" indent="-325115" algn="l" defTabSz="975345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276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275804" indent="-325115" algn="l" defTabSz="975345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991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926034" indent="-325115" algn="l" defTabSz="975345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7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7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7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7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72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45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17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690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362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034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707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379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xfrm>
            <a:off x="7785211" y="5466938"/>
            <a:ext cx="4911305" cy="903898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 sz="1800"/>
            </a:pP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Alexandru Olteanu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2516447" y="8453406"/>
            <a:ext cx="9343022" cy="699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600"/>
            </a:lvl1pPr>
          </a:lstStyle>
          <a:p>
            <a:pPr lvl="0">
              <a:defRPr sz="1800"/>
            </a:pP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UNIVERSITATEA POLITEHNICA BUCUREȘTI 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46734A-0C5B-7374-D241-4E91E4A356CB}"/>
              </a:ext>
            </a:extLst>
          </p:cNvPr>
          <p:cNvSpPr txBox="1"/>
          <p:nvPr/>
        </p:nvSpPr>
        <p:spPr>
          <a:xfrm>
            <a:off x="415442" y="2667565"/>
            <a:ext cx="121739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SwapIt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Aplicație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colaborativă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gestionarea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schimbului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obiecte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AD4A07-C350-BF7A-3897-C86E0ACB5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42278" y="7964315"/>
            <a:ext cx="1509480" cy="15094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6EACDB-83DA-64B6-3593-B33D6C8349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8657" y="360906"/>
            <a:ext cx="2833101" cy="125097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8">
            <a:extLst>
              <a:ext uri="{FF2B5EF4-FFF2-40B4-BE49-F238E27FC236}">
                <a16:creationId xmlns:a16="http://schemas.microsoft.com/office/drawing/2014/main" id="{21735BE9-99D2-6680-D18E-E29D0C7142D5}"/>
              </a:ext>
            </a:extLst>
          </p:cNvPr>
          <p:cNvSpPr/>
          <p:nvPr/>
        </p:nvSpPr>
        <p:spPr>
          <a:xfrm>
            <a:off x="1270000" y="3342055"/>
            <a:ext cx="10464800" cy="1846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000"/>
            </a:lvl1pPr>
          </a:lstStyle>
          <a:p>
            <a:pPr lvl="0" algn="ctr">
              <a:defRPr sz="1800"/>
            </a:pP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Mulțumesc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atenția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acordată</a:t>
            </a:r>
            <a:endParaRPr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hape 97">
            <a:extLst>
              <a:ext uri="{FF2B5EF4-FFF2-40B4-BE49-F238E27FC236}">
                <a16:creationId xmlns:a16="http://schemas.microsoft.com/office/drawing/2014/main" id="{527062A4-E490-3D56-D6B3-8BF049CF0135}"/>
              </a:ext>
            </a:extLst>
          </p:cNvPr>
          <p:cNvSpPr/>
          <p:nvPr/>
        </p:nvSpPr>
        <p:spPr>
          <a:xfrm>
            <a:off x="1270000" y="8016154"/>
            <a:ext cx="10464800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alexandru.olteanu01@stud.acs.upb.ro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3600" dirty="0">
                <a:latin typeface="Calibri" panose="020F0502020204030204" pitchFamily="34" charset="0"/>
                <a:cs typeface="Calibri" panose="020F0502020204030204" pitchFamily="34" charset="0"/>
              </a:rPr>
              <a:t>cs.pub.ro</a:t>
            </a:r>
          </a:p>
        </p:txBody>
      </p:sp>
    </p:spTree>
    <p:extLst>
      <p:ext uri="{BB962C8B-B14F-4D97-AF65-F5344CB8AC3E}">
        <p14:creationId xmlns:p14="http://schemas.microsoft.com/office/powerpoint/2010/main" val="403906897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57A9E0-E12D-4FCD-7232-51073BE0578B}"/>
              </a:ext>
            </a:extLst>
          </p:cNvPr>
          <p:cNvSpPr txBox="1"/>
          <p:nvPr/>
        </p:nvSpPr>
        <p:spPr>
          <a:xfrm>
            <a:off x="7113193" y="1072068"/>
            <a:ext cx="54754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Contextul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lucrării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766A9-B348-F67A-B2D8-43E90D67FA41}"/>
              </a:ext>
            </a:extLst>
          </p:cNvPr>
          <p:cNvSpPr txBox="1"/>
          <p:nvPr/>
        </p:nvSpPr>
        <p:spPr>
          <a:xfrm>
            <a:off x="453990" y="3054637"/>
            <a:ext cx="889362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Importanța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utilizării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eficiente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resurselor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creștere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Organizațiile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mediu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guvernele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îndeamnă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reciclare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economie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circulară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Conștientizarea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impactului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asupra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mediului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Pandemia COVID-19 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accelerat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comerțul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online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achiziționarea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bunuri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fără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contact direct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D94408-D48F-FBD8-81F9-A5127CC86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439" y="5674290"/>
            <a:ext cx="7314361" cy="390586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57A9E0-E12D-4FCD-7232-51073BE0578B}"/>
              </a:ext>
            </a:extLst>
          </p:cNvPr>
          <p:cNvSpPr txBox="1"/>
          <p:nvPr/>
        </p:nvSpPr>
        <p:spPr>
          <a:xfrm>
            <a:off x="7020599" y="1072068"/>
            <a:ext cx="5693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Probleme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actuale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766A9-B348-F67A-B2D8-43E90D67FA41}"/>
              </a:ext>
            </a:extLst>
          </p:cNvPr>
          <p:cNvSpPr txBox="1"/>
          <p:nvPr/>
        </p:nvSpPr>
        <p:spPr>
          <a:xfrm>
            <a:off x="453990" y="3054637"/>
            <a:ext cx="889362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Multe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bunuri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ajung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rapid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aruncate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nefolosite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Piața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schimbul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obiecte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fragmentată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Lipsește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securitatea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protecția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utilizatorilor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Dificultatea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individului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găsi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ușor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produse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care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interesat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AF5D0D-4053-9D34-A8F9-6FE9060FED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611" y="4175447"/>
            <a:ext cx="5109038" cy="516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0410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57A9E0-E12D-4FCD-7232-51073BE0578B}"/>
              </a:ext>
            </a:extLst>
          </p:cNvPr>
          <p:cNvSpPr txBox="1"/>
          <p:nvPr/>
        </p:nvSpPr>
        <p:spPr>
          <a:xfrm>
            <a:off x="5888248" y="1059542"/>
            <a:ext cx="68435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Obiective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functionale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766A9-B348-F67A-B2D8-43E90D67FA41}"/>
              </a:ext>
            </a:extLst>
          </p:cNvPr>
          <p:cNvSpPr txBox="1"/>
          <p:nvPr/>
        </p:nvSpPr>
        <p:spPr>
          <a:xfrm>
            <a:off x="416412" y="2791590"/>
            <a:ext cx="8893629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Recomandare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produse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ordonate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dupa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diverse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criterii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Adaugare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produse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la favorite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Structurarea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produselor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subcategorii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Obtinerea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unor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rezultate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relevante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cautare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Contactarea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live 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echipei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support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Actualizarea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datelor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personale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Vizualizarea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profilului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altor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utilizatori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Logistica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drepturi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restrictionare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administratori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26E157-ED4D-9C49-CAFB-5A0AB020F3E8}"/>
              </a:ext>
            </a:extLst>
          </p:cNvPr>
          <p:cNvSpPr txBox="1"/>
          <p:nvPr/>
        </p:nvSpPr>
        <p:spPr>
          <a:xfrm>
            <a:off x="416412" y="8285402"/>
            <a:ext cx="6925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800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curand</a:t>
            </a:r>
            <a:r>
              <a:rPr lang="en-US" sz="2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mesagerie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intre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utilizatori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21E457-9C2D-005A-C98F-E0B069759C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379" y="3869973"/>
            <a:ext cx="4572009" cy="456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5796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57A9E0-E12D-4FCD-7232-51073BE0578B}"/>
              </a:ext>
            </a:extLst>
          </p:cNvPr>
          <p:cNvSpPr txBox="1"/>
          <p:nvPr/>
        </p:nvSpPr>
        <p:spPr>
          <a:xfrm>
            <a:off x="7105790" y="1034490"/>
            <a:ext cx="56078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Obiective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tehnice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766A9-B348-F67A-B2D8-43E90D67FA41}"/>
              </a:ext>
            </a:extLst>
          </p:cNvPr>
          <p:cNvSpPr txBox="1"/>
          <p:nvPr/>
        </p:nvSpPr>
        <p:spPr>
          <a:xfrm>
            <a:off x="416412" y="2815907"/>
            <a:ext cx="8893629" cy="3457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Autentificare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autorizare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sigură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Criptarea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datelor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private ale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utilizatorilor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Performanta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incarcarea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rapida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rezultatelor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Potential de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scalabilitate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Testarea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progresiva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functionalitatilor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business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21E457-9C2D-005A-C98F-E0B069759C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379" y="3869973"/>
            <a:ext cx="4572009" cy="456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1629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57A9E0-E12D-4FCD-7232-51073BE0578B}"/>
              </a:ext>
            </a:extLst>
          </p:cNvPr>
          <p:cNvSpPr txBox="1"/>
          <p:nvPr/>
        </p:nvSpPr>
        <p:spPr>
          <a:xfrm>
            <a:off x="1723949" y="1059542"/>
            <a:ext cx="110275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Solutia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propusa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Tehnologii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folosite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766A9-B348-F67A-B2D8-43E90D67FA41}"/>
              </a:ext>
            </a:extLst>
          </p:cNvPr>
          <p:cNvSpPr txBox="1"/>
          <p:nvPr/>
        </p:nvSpPr>
        <p:spPr>
          <a:xfrm>
            <a:off x="2685015" y="3049105"/>
            <a:ext cx="3817385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600"/>
              </a:spcAft>
            </a:pP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React.js</a:t>
            </a:r>
          </a:p>
          <a:p>
            <a:pPr>
              <a:spcAft>
                <a:spcPts val="3600"/>
              </a:spcAft>
            </a:pP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Firebase</a:t>
            </a:r>
          </a:p>
          <a:p>
            <a:pPr>
              <a:spcAft>
                <a:spcPts val="3600"/>
              </a:spcAft>
            </a:pP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Spring Boot</a:t>
            </a:r>
          </a:p>
          <a:p>
            <a:pPr>
              <a:spcAft>
                <a:spcPts val="3600"/>
              </a:spcAft>
            </a:pP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PostgreSQL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5FB524-6E65-EEE1-6426-9B3DAAE8E3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687" y="2999411"/>
            <a:ext cx="1319328" cy="13193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11E61ED-1803-B1D7-880E-D5E75079D4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289" y="4318739"/>
            <a:ext cx="1116121" cy="111612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FDD4A57-4C86-FBE1-1573-94A7CA2CD7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23" y="5229886"/>
            <a:ext cx="3084654" cy="212841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DE207AA-B805-8050-F85F-EF520A5B23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290" y="7213207"/>
            <a:ext cx="1116121" cy="115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2561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57A9E0-E12D-4FCD-7232-51073BE0578B}"/>
              </a:ext>
            </a:extLst>
          </p:cNvPr>
          <p:cNvSpPr txBox="1"/>
          <p:nvPr/>
        </p:nvSpPr>
        <p:spPr>
          <a:xfrm>
            <a:off x="3452540" y="1070037"/>
            <a:ext cx="9399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Solutia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propusa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Autentificare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28028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57A9E0-E12D-4FCD-7232-51073BE0578B}"/>
              </a:ext>
            </a:extLst>
          </p:cNvPr>
          <p:cNvSpPr txBox="1"/>
          <p:nvPr/>
        </p:nvSpPr>
        <p:spPr>
          <a:xfrm>
            <a:off x="3452540" y="1070037"/>
            <a:ext cx="9399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Solutia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propusa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Microservicii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4A49C1-7641-E3E0-D67D-5B5CBB29EE67}"/>
              </a:ext>
            </a:extLst>
          </p:cNvPr>
          <p:cNvSpPr txBox="1"/>
          <p:nvPr/>
        </p:nvSpPr>
        <p:spPr>
          <a:xfrm>
            <a:off x="660574" y="3339984"/>
            <a:ext cx="1189050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cadrul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aplicației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am ales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dezvolt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arhitectură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bazată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pe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microservicii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arhitectură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favorizează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scalarea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pe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orizontală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menținerea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funcționalităților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majore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business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independente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Cateva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avantaje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Fiecare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microserviciu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poate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fi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scalat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independent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Utilizarea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eficienta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resurselor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evitand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costurile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Fiecare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microserviciu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poate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fi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dezvoltat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cu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potrivita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tehnologie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respectiva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functionalitate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Microserviciile</a:t>
            </a:r>
            <a:r>
              <a:rPr lang="en-US" sz="2800" dirty="0"/>
              <a:t> pot fi </a:t>
            </a:r>
            <a:r>
              <a:rPr lang="en-US" sz="2800" dirty="0" err="1"/>
              <a:t>actualizate</a:t>
            </a:r>
            <a:r>
              <a:rPr lang="en-US" sz="2800" dirty="0"/>
              <a:t> individual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Usor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izolat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erorile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39771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57A9E0-E12D-4FCD-7232-51073BE0578B}"/>
              </a:ext>
            </a:extLst>
          </p:cNvPr>
          <p:cNvSpPr txBox="1"/>
          <p:nvPr/>
        </p:nvSpPr>
        <p:spPr>
          <a:xfrm>
            <a:off x="1014609" y="1070037"/>
            <a:ext cx="118370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Solutia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propusa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Arhitectura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aplicatiei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C23B6C-31C1-710B-C27B-B0830377C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66789" y="2085700"/>
            <a:ext cx="8871221" cy="741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252633"/>
      </p:ext>
    </p:extLst>
  </p:cSld>
  <p:clrMapOvr>
    <a:masterClrMapping/>
  </p:clrMapOvr>
  <p:transition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632</TotalTime>
  <Words>274</Words>
  <Application>Microsoft Office PowerPoint</Application>
  <PresentationFormat>Custom</PresentationFormat>
  <Paragraphs>46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Helvetica Neue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Alexandru</dc:creator>
  <cp:lastModifiedBy>Alexandru Olteanu</cp:lastModifiedBy>
  <cp:revision>56</cp:revision>
  <dcterms:modified xsi:type="dcterms:W3CDTF">2024-06-29T10:00:46Z</dcterms:modified>
</cp:coreProperties>
</file>