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9"/>
  </p:notesMasterIdLst>
  <p:sldIdLst>
    <p:sldId id="256" r:id="rId2"/>
    <p:sldId id="259" r:id="rId3"/>
    <p:sldId id="271" r:id="rId4"/>
    <p:sldId id="272" r:id="rId5"/>
    <p:sldId id="273" r:id="rId6"/>
    <p:sldId id="274" r:id="rId7"/>
    <p:sldId id="277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0" r:id="rId18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6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7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0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1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3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9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/>
            </a:lvl1pPr>
            <a:lvl2pPr marL="0" indent="228600" algn="r">
              <a:spcBef>
                <a:spcPts val="0"/>
              </a:spcBef>
              <a:buSzTx/>
              <a:buNone/>
              <a:defRPr sz="4000"/>
            </a:lvl2pPr>
            <a:lvl3pPr marL="0" indent="457200" algn="r">
              <a:spcBef>
                <a:spcPts val="0"/>
              </a:spcBef>
              <a:buSzTx/>
              <a:buNone/>
              <a:defRPr sz="4000"/>
            </a:lvl3pPr>
            <a:lvl4pPr marL="0" indent="685800" algn="r">
              <a:spcBef>
                <a:spcPts val="0"/>
              </a:spcBef>
              <a:buSzTx/>
              <a:buNone/>
              <a:defRPr sz="4000"/>
            </a:lvl4pPr>
            <a:lvl5pPr marL="0" indent="914400" algn="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77821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785211" y="5466938"/>
            <a:ext cx="4911305" cy="90389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Alexandru Olteanu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16447" y="8453406"/>
            <a:ext cx="9343022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UNIVERSITATEA POLITEHNICA BUCUREȘTI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734A-0C5B-7374-D241-4E91E4A356CB}"/>
              </a:ext>
            </a:extLst>
          </p:cNvPr>
          <p:cNvSpPr txBox="1"/>
          <p:nvPr/>
        </p:nvSpPr>
        <p:spPr>
          <a:xfrm>
            <a:off x="415442" y="2667565"/>
            <a:ext cx="1217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SwapIt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colaborativă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schimbului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D4A07-C350-BF7A-3897-C86E0AC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2278" y="7964315"/>
            <a:ext cx="1509480" cy="150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EACDB-83DA-64B6-3593-B33D6C834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657" y="360906"/>
            <a:ext cx="2833101" cy="12509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866379" y="1070037"/>
            <a:ext cx="10835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Soluția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Securitate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03A3A-7F92-EA69-4319-057CE6AD51B1}"/>
              </a:ext>
            </a:extLst>
          </p:cNvPr>
          <p:cNvSpPr txBox="1"/>
          <p:nvPr/>
        </p:nvSpPr>
        <p:spPr>
          <a:xfrm>
            <a:off x="789140" y="2891641"/>
            <a:ext cx="8686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anumite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făcut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un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specific.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Parola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hashu-ită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aproape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imposibil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neautorizat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Mesajele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date private sunt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criptate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Backend-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încredere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clienților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identitatea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extrasă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JWT token-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id-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autentificării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Oauth2.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559F4-FB9C-0F5E-AD62-F7C248225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49" y="5839068"/>
            <a:ext cx="3870544" cy="36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452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89140" y="1070037"/>
            <a:ext cx="11912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Paginarea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3E9B7-4B6D-A12F-908D-2D50DED6D3DB}"/>
              </a:ext>
            </a:extLst>
          </p:cNvPr>
          <p:cNvSpPr txBox="1"/>
          <p:nvPr/>
        </p:nvSpPr>
        <p:spPr>
          <a:xfrm>
            <a:off x="789140" y="3517052"/>
            <a:ext cx="11022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Paginarea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flow-urile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realizată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ajutorul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Pageable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din Spring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următoarele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avantaje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Îmbunătățește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considerabil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scalarea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dimensiunilor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Reduce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consumul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Ușurință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trimitere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necesare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către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31700644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89140" y="1070037"/>
            <a:ext cx="11912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Căutarea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C6CCE-9131-96B0-028C-584DC40B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89" y="5027112"/>
            <a:ext cx="4192188" cy="42047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58807-8CA6-C8CF-C56E-8EFC41130AB0}"/>
              </a:ext>
            </a:extLst>
          </p:cNvPr>
          <p:cNvSpPr txBox="1"/>
          <p:nvPr/>
        </p:nvSpPr>
        <p:spPr>
          <a:xfrm>
            <a:off x="584230" y="3115311"/>
            <a:ext cx="96464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căutare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librăria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Lucene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distanță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Levenshtein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Ce 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oferit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librărie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folosită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motoare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căutare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populare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precum Elasticsearch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Apache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Solr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Posibilitatea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menține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indexate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sub forma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arbori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binari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căutare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metadate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Ordonarea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diverse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Asociere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anumite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chiar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scrierea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greșită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cuvintelor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căutare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Suportă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paginarea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9970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0" y="1070037"/>
            <a:ext cx="12701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acțiunilor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2003D-1636-D1E5-C572-8E9DD7F258BF}"/>
              </a:ext>
            </a:extLst>
          </p:cNvPr>
          <p:cNvSpPr txBox="1"/>
          <p:nvPr/>
        </p:nvSpPr>
        <p:spPr>
          <a:xfrm>
            <a:off x="597483" y="3499624"/>
            <a:ext cx="11022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Acțiunile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realizate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sunt multiple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necesită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putea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logate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prezintă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următoarele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soluții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tabele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un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număr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coloane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mereu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variabil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adăugarea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acțiuni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coloane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tip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Jsonb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(JSON Binary)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încorpora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dinamic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detaliile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necesare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5ACBA-4B6F-C109-D219-D0C86EF4C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5" y="4770783"/>
            <a:ext cx="865810" cy="865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478EA-730B-4CF9-71D8-D9E7872969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5" y="6041942"/>
            <a:ext cx="865810" cy="8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0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Tratarea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D3CD-8AFF-5CE6-B652-F4D4304E0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595" y="6252180"/>
            <a:ext cx="3080740" cy="3080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830FDE-C16F-D91D-D3AF-FEA4F01C8D07}"/>
              </a:ext>
            </a:extLst>
          </p:cNvPr>
          <p:cNvSpPr txBox="1"/>
          <p:nvPr/>
        </p:nvSpPr>
        <p:spPr>
          <a:xfrm>
            <a:off x="491465" y="3640285"/>
            <a:ext cx="117667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Propagarea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corectă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critică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reprezenta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corect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cazurile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business. Se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prezintă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următoarele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erori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Erori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create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curent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Erori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create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eșuării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multithreading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provenită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apel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Feign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provenită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apel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33027896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02693-7E0C-BBB7-9E56-F17D267F5F77}"/>
              </a:ext>
            </a:extLst>
          </p:cNvPr>
          <p:cNvSpPr txBox="1"/>
          <p:nvPr/>
        </p:nvSpPr>
        <p:spPr>
          <a:xfrm>
            <a:off x="989558" y="2643292"/>
            <a:ext cx="11711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 aspect important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nivelul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date).  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apoi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Postman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frontend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sesiuni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singulare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JMeter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paralel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50D14-CA7F-3F4F-D80F-1AEEEB934B64}"/>
              </a:ext>
            </a:extLst>
          </p:cNvPr>
          <p:cNvSpPr txBox="1"/>
          <p:nvPr/>
        </p:nvSpPr>
        <p:spPr>
          <a:xfrm>
            <a:off x="989558" y="6721404"/>
            <a:ext cx="5209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one thread: ≈185ms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 thread-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≈431ms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275E1-B6B6-4383-997F-CFA21E90F29E}"/>
              </a:ext>
            </a:extLst>
          </p:cNvPr>
          <p:cNvSpPr txBox="1"/>
          <p:nvPr/>
        </p:nvSpPr>
        <p:spPr>
          <a:xfrm>
            <a:off x="989558" y="5152362"/>
            <a:ext cx="33444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Dimensiunea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45+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60.000+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B1D19-FDF1-29FB-4E05-F430F76BF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66" y="4948320"/>
            <a:ext cx="3995815" cy="35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412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dezvoltări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ulterioare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06C96-25C5-0CE2-6F37-1921E96D2415}"/>
              </a:ext>
            </a:extLst>
          </p:cNvPr>
          <p:cNvSpPr txBox="1"/>
          <p:nvPr/>
        </p:nvSpPr>
        <p:spPr>
          <a:xfrm>
            <a:off x="822187" y="2475638"/>
            <a:ext cx="113604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SwapIt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reușește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atingă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scopul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promova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economie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cât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atingerea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tuturor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propuse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continuare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continuă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următoarele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propuse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DEBA8-3B19-3838-ACC9-07F273DE0DE2}"/>
              </a:ext>
            </a:extLst>
          </p:cNvPr>
          <p:cNvSpPr txBox="1"/>
          <p:nvPr/>
        </p:nvSpPr>
        <p:spPr>
          <a:xfrm>
            <a:off x="822188" y="4416938"/>
            <a:ext cx="120589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live chat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frontend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metodologii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tranzacționare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implice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mod direct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printr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acord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schimb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asemenea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un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livrare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Filtrarea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oraș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distanță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Îmbunătățirea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relevante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precum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istoricul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schimb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Integrarea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raportare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715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>
            <a:extLst>
              <a:ext uri="{FF2B5EF4-FFF2-40B4-BE49-F238E27FC236}">
                <a16:creationId xmlns:a16="http://schemas.microsoft.com/office/drawing/2014/main" id="{21735BE9-99D2-6680-D18E-E29D0C7142D5}"/>
              </a:ext>
            </a:extLst>
          </p:cNvPr>
          <p:cNvSpPr/>
          <p:nvPr/>
        </p:nvSpPr>
        <p:spPr>
          <a:xfrm>
            <a:off x="1270000" y="3342055"/>
            <a:ext cx="1046480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 algn="ctr">
              <a:defRPr sz="1800"/>
            </a:pP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Mulțumesc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atenția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acordată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527062A4-E490-3D56-D6B3-8BF049CF0135}"/>
              </a:ext>
            </a:extLst>
          </p:cNvPr>
          <p:cNvSpPr/>
          <p:nvPr/>
        </p:nvSpPr>
        <p:spPr>
          <a:xfrm>
            <a:off x="1270000" y="8016154"/>
            <a:ext cx="1046480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alexandru.olteanu01@stud.acs.upb.ro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cs.pub.ro</a:t>
            </a:r>
          </a:p>
        </p:txBody>
      </p:sp>
    </p:spTree>
    <p:extLst>
      <p:ext uri="{BB962C8B-B14F-4D97-AF65-F5344CB8AC3E}">
        <p14:creationId xmlns:p14="http://schemas.microsoft.com/office/powerpoint/2010/main" val="4039068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13193" y="1072068"/>
            <a:ext cx="547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Contextul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lucrării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utilizării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creștere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Organizațiile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guvernele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îndeamnă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reciclare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economie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Conștientizarea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impactului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mediului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Pandemia COVID-19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accelerat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comerțul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achiziționarea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contact direct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94408-D48F-FBD8-81F9-A5127CC8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39" y="5674290"/>
            <a:ext cx="7314361" cy="39058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020599" y="1072068"/>
            <a:ext cx="569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actuale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ajung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rapid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aruncate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nefolosite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Piața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Lipsește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securitatea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protecția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Dificultatea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individului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găsi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care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F5D0D-4053-9D34-A8F9-6FE9060F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11" y="4175447"/>
            <a:ext cx="5109038" cy="51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4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5888248" y="1059542"/>
            <a:ext cx="684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791590"/>
            <a:ext cx="8893629" cy="468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Recomandare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ordonate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diverse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favorite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subcategorii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Obținerea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relevante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căutare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Contactarea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live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suport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profilului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Logistică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drepturi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restricționare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E157-ED4D-9C49-CAFB-5A0AB020F3E8}"/>
              </a:ext>
            </a:extLst>
          </p:cNvPr>
          <p:cNvSpPr txBox="1"/>
          <p:nvPr/>
        </p:nvSpPr>
        <p:spPr>
          <a:xfrm>
            <a:off x="416412" y="8285402"/>
            <a:ext cx="692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curând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mesagerie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7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05790" y="1034490"/>
            <a:ext cx="5607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tehnice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815907"/>
            <a:ext cx="8893629" cy="345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autorizare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sigură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Criptarea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private ale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încărcarea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rapidă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Potențial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progresivă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62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723949" y="1059542"/>
            <a:ext cx="11027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Soluția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2685015" y="3049105"/>
            <a:ext cx="38173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FB524-6E65-EEE1-6426-9B3DAAE8E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87" y="2999411"/>
            <a:ext cx="1319328" cy="1319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E61ED-1803-B1D7-880E-D5E75079D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89" y="4318739"/>
            <a:ext cx="1116121" cy="11161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DD4A57-4C86-FBE1-1573-94A7CA2CD7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3" y="5229886"/>
            <a:ext cx="3084654" cy="21284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E207AA-B805-8050-F85F-EF520A5B2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90" y="7213207"/>
            <a:ext cx="1116121" cy="11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6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Soluția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82CE3-4FB2-A98F-838E-A56AD7004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887" y="5135671"/>
            <a:ext cx="3666190" cy="2386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D79A5-7623-020F-2F6A-EF87B9A91BBD}"/>
              </a:ext>
            </a:extLst>
          </p:cNvPr>
          <p:cNvSpPr txBox="1"/>
          <p:nvPr/>
        </p:nvSpPr>
        <p:spPr>
          <a:xfrm>
            <a:off x="316203" y="2610900"/>
            <a:ext cx="889362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realiza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două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moduri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JWT token:</a:t>
            </a: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întregime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Emiterea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token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semnat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autentificări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viitoare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ușoară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Oauth2:</a:t>
            </a: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înregistrare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Necesită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integrarea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externă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Serverul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reține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sesiunea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Necesită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asocierea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Oauth2 cu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entitate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date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802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Soluția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A49C1-7641-E3E0-D67D-5B5CBB29EE67}"/>
              </a:ext>
            </a:extLst>
          </p:cNvPr>
          <p:cNvSpPr txBox="1"/>
          <p:nvPr/>
        </p:nvSpPr>
        <p:spPr>
          <a:xfrm>
            <a:off x="660574" y="3339984"/>
            <a:ext cx="118905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am ales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favorizează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orizontală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menținerea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majore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business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Câteva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avantaje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evitând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costurile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potrivită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respectiva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individual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izolat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erorile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97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901875" y="1070037"/>
            <a:ext cx="11837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Soluția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23B6C-31C1-710B-C27B-B0830377C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789" y="2085700"/>
            <a:ext cx="8871221" cy="74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2633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911</TotalTime>
  <Words>837</Words>
  <Application>Microsoft Office PowerPoint</Application>
  <PresentationFormat>Custom</PresentationFormat>
  <Paragraphs>105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Helvetica Neue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Alexandru</dc:creator>
  <cp:lastModifiedBy>Alexandru Olteanu</cp:lastModifiedBy>
  <cp:revision>104</cp:revision>
  <dcterms:modified xsi:type="dcterms:W3CDTF">2024-07-02T13:47:23Z</dcterms:modified>
</cp:coreProperties>
</file>